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60" r:id="rId6"/>
    <p:sldId id="264" r:id="rId7"/>
    <p:sldId id="262" r:id="rId8"/>
    <p:sldId id="266" r:id="rId9"/>
    <p:sldId id="278" r:id="rId10"/>
    <p:sldId id="279" r:id="rId11"/>
    <p:sldId id="268" r:id="rId12"/>
    <p:sldId id="269" r:id="rId13"/>
    <p:sldId id="270" r:id="rId14"/>
    <p:sldId id="277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8">
          <p15:clr>
            <a:srgbClr val="A4A3A4"/>
          </p15:clr>
        </p15:guide>
        <p15:guide id="2" orient="horz" pos="3490">
          <p15:clr>
            <a:srgbClr val="A4A3A4"/>
          </p15:clr>
        </p15:guide>
        <p15:guide id="3" orient="horz" pos="3379">
          <p15:clr>
            <a:srgbClr val="A4A3A4"/>
          </p15:clr>
        </p15:guide>
        <p15:guide id="4" orient="horz" pos="1964">
          <p15:clr>
            <a:srgbClr val="A4A3A4"/>
          </p15:clr>
        </p15:guide>
        <p15:guide id="5" orient="horz" pos="2099">
          <p15:clr>
            <a:srgbClr val="A4A3A4"/>
          </p15:clr>
        </p15:guide>
        <p15:guide id="6" orient="horz" pos="795">
          <p15:clr>
            <a:srgbClr val="A4A3A4"/>
          </p15:clr>
        </p15:guide>
        <p15:guide id="7" orient="horz" pos="666">
          <p15:clr>
            <a:srgbClr val="A4A3A4"/>
          </p15:clr>
        </p15:guide>
        <p15:guide id="8" pos="3403">
          <p15:clr>
            <a:srgbClr val="A4A3A4"/>
          </p15:clr>
        </p15:guide>
        <p15:guide id="9" pos="3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773"/>
    <a:srgbClr val="139AB2"/>
    <a:srgbClr val="89C32D"/>
    <a:srgbClr val="FEC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A7130-92F5-452F-BE4D-EB5C50BFD14E}" v="11" dt="2024-11-13T14:57:54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386" y="108"/>
      </p:cViewPr>
      <p:guideLst>
        <p:guide orient="horz" pos="3378"/>
        <p:guide orient="horz" pos="3490"/>
        <p:guide orient="horz" pos="3379"/>
        <p:guide orient="horz" pos="1964"/>
        <p:guide orient="horz" pos="2099"/>
        <p:guide orient="horz" pos="795"/>
        <p:guide orient="horz" pos="666"/>
        <p:guide pos="3403"/>
        <p:guide pos="35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ll, Christopher - FPAC-NRCS, CA" userId="992772d6-7dbf-4aa0-b80c-df9892917830" providerId="ADAL" clId="{98BA7130-92F5-452F-BE4D-EB5C50BFD14E}"/>
    <pc:docChg chg="undo redo custSel addSld delSld modSld sldOrd">
      <pc:chgData name="Null, Christopher - FPAC-NRCS, CA" userId="992772d6-7dbf-4aa0-b80c-df9892917830" providerId="ADAL" clId="{98BA7130-92F5-452F-BE4D-EB5C50BFD14E}" dt="2024-11-13T15:49:01.674" v="2965" actId="27107"/>
      <pc:docMkLst>
        <pc:docMk/>
      </pc:docMkLst>
      <pc:sldChg chg="del">
        <pc:chgData name="Null, Christopher - FPAC-NRCS, CA" userId="992772d6-7dbf-4aa0-b80c-df9892917830" providerId="ADAL" clId="{98BA7130-92F5-452F-BE4D-EB5C50BFD14E}" dt="2024-11-12T17:11:15.545" v="1" actId="47"/>
        <pc:sldMkLst>
          <pc:docMk/>
          <pc:sldMk cId="1755840776" sldId="257"/>
        </pc:sldMkLst>
      </pc:sldChg>
      <pc:sldChg chg="modSp mod">
        <pc:chgData name="Null, Christopher - FPAC-NRCS, CA" userId="992772d6-7dbf-4aa0-b80c-df9892917830" providerId="ADAL" clId="{98BA7130-92F5-452F-BE4D-EB5C50BFD14E}" dt="2024-11-12T17:16:30.643" v="146" actId="27636"/>
        <pc:sldMkLst>
          <pc:docMk/>
          <pc:sldMk cId="4059534677" sldId="260"/>
        </pc:sldMkLst>
        <pc:spChg chg="mod">
          <ac:chgData name="Null, Christopher - FPAC-NRCS, CA" userId="992772d6-7dbf-4aa0-b80c-df9892917830" providerId="ADAL" clId="{98BA7130-92F5-452F-BE4D-EB5C50BFD14E}" dt="2024-11-12T17:16:30.643" v="146" actId="27636"/>
          <ac:spMkLst>
            <pc:docMk/>
            <pc:sldMk cId="4059534677" sldId="260"/>
            <ac:spMk id="2" creationId="{00000000-0000-0000-0000-000000000000}"/>
          </ac:spMkLst>
        </pc:spChg>
        <pc:spChg chg="mod">
          <ac:chgData name="Null, Christopher - FPAC-NRCS, CA" userId="992772d6-7dbf-4aa0-b80c-df9892917830" providerId="ADAL" clId="{98BA7130-92F5-452F-BE4D-EB5C50BFD14E}" dt="2024-11-12T17:15:02.242" v="132" actId="20577"/>
          <ac:spMkLst>
            <pc:docMk/>
            <pc:sldMk cId="4059534677" sldId="260"/>
            <ac:spMk id="3" creationId="{00000000-0000-0000-0000-000000000000}"/>
          </ac:spMkLst>
        </pc:spChg>
      </pc:sldChg>
      <pc:sldChg chg="del">
        <pc:chgData name="Null, Christopher - FPAC-NRCS, CA" userId="992772d6-7dbf-4aa0-b80c-df9892917830" providerId="ADAL" clId="{98BA7130-92F5-452F-BE4D-EB5C50BFD14E}" dt="2024-11-12T17:11:12.438" v="0" actId="47"/>
        <pc:sldMkLst>
          <pc:docMk/>
          <pc:sldMk cId="2402107192" sldId="261"/>
        </pc:sldMkLst>
      </pc:sldChg>
      <pc:sldChg chg="modSp mod">
        <pc:chgData name="Null, Christopher - FPAC-NRCS, CA" userId="992772d6-7dbf-4aa0-b80c-df9892917830" providerId="ADAL" clId="{98BA7130-92F5-452F-BE4D-EB5C50BFD14E}" dt="2024-11-13T15:46:51.609" v="2934" actId="6549"/>
        <pc:sldMkLst>
          <pc:docMk/>
          <pc:sldMk cId="3419312194" sldId="262"/>
        </pc:sldMkLst>
        <pc:spChg chg="mod">
          <ac:chgData name="Null, Christopher - FPAC-NRCS, CA" userId="992772d6-7dbf-4aa0-b80c-df9892917830" providerId="ADAL" clId="{98BA7130-92F5-452F-BE4D-EB5C50BFD14E}" dt="2024-11-13T15:46:51.609" v="2934" actId="6549"/>
          <ac:spMkLst>
            <pc:docMk/>
            <pc:sldMk cId="3419312194" sldId="262"/>
            <ac:spMk id="2" creationId="{C9666D2C-9D57-0B4F-60AB-D00EC0FC0610}"/>
          </ac:spMkLst>
        </pc:spChg>
        <pc:spChg chg="mod">
          <ac:chgData name="Null, Christopher - FPAC-NRCS, CA" userId="992772d6-7dbf-4aa0-b80c-df9892917830" providerId="ADAL" clId="{98BA7130-92F5-452F-BE4D-EB5C50BFD14E}" dt="2024-11-13T15:21:19.795" v="2868" actId="255"/>
          <ac:spMkLst>
            <pc:docMk/>
            <pc:sldMk cId="3419312194" sldId="262"/>
            <ac:spMk id="3" creationId="{C5EDFFF3-48B4-03F5-1C0A-21131AADD97E}"/>
          </ac:spMkLst>
        </pc:spChg>
      </pc:sldChg>
      <pc:sldChg chg="modSp mod">
        <pc:chgData name="Null, Christopher - FPAC-NRCS, CA" userId="992772d6-7dbf-4aa0-b80c-df9892917830" providerId="ADAL" clId="{98BA7130-92F5-452F-BE4D-EB5C50BFD14E}" dt="2024-11-13T15:12:56.575" v="2862" actId="20577"/>
        <pc:sldMkLst>
          <pc:docMk/>
          <pc:sldMk cId="2455193759" sldId="264"/>
        </pc:sldMkLst>
        <pc:spChg chg="mod">
          <ac:chgData name="Null, Christopher - FPAC-NRCS, CA" userId="992772d6-7dbf-4aa0-b80c-df9892917830" providerId="ADAL" clId="{98BA7130-92F5-452F-BE4D-EB5C50BFD14E}" dt="2024-11-13T15:12:56.575" v="2862" actId="20577"/>
          <ac:spMkLst>
            <pc:docMk/>
            <pc:sldMk cId="2455193759" sldId="264"/>
            <ac:spMk id="3" creationId="{6849CE35-750A-4BE7-9A70-81A4007455CE}"/>
          </ac:spMkLst>
        </pc:spChg>
        <pc:spChg chg="mod">
          <ac:chgData name="Null, Christopher - FPAC-NRCS, CA" userId="992772d6-7dbf-4aa0-b80c-df9892917830" providerId="ADAL" clId="{98BA7130-92F5-452F-BE4D-EB5C50BFD14E}" dt="2024-11-12T17:18:31.690" v="204" actId="20577"/>
          <ac:spMkLst>
            <pc:docMk/>
            <pc:sldMk cId="2455193759" sldId="264"/>
            <ac:spMk id="5" creationId="{E8E2F535-6FBC-ED9C-D13A-9BB4C6148737}"/>
          </ac:spMkLst>
        </pc:spChg>
      </pc:sldChg>
      <pc:sldChg chg="modSp mod">
        <pc:chgData name="Null, Christopher - FPAC-NRCS, CA" userId="992772d6-7dbf-4aa0-b80c-df9892917830" providerId="ADAL" clId="{98BA7130-92F5-452F-BE4D-EB5C50BFD14E}" dt="2024-11-13T15:46:58.239" v="2935" actId="6549"/>
        <pc:sldMkLst>
          <pc:docMk/>
          <pc:sldMk cId="4099746943" sldId="266"/>
        </pc:sldMkLst>
        <pc:spChg chg="mod">
          <ac:chgData name="Null, Christopher - FPAC-NRCS, CA" userId="992772d6-7dbf-4aa0-b80c-df9892917830" providerId="ADAL" clId="{98BA7130-92F5-452F-BE4D-EB5C50BFD14E}" dt="2024-11-12T19:55:26.553" v="2436" actId="6549"/>
          <ac:spMkLst>
            <pc:docMk/>
            <pc:sldMk cId="4099746943" sldId="266"/>
            <ac:spMk id="3" creationId="{BE556AD7-8D18-6241-12A9-ECC79397232D}"/>
          </ac:spMkLst>
        </pc:spChg>
        <pc:spChg chg="mod">
          <ac:chgData name="Null, Christopher - FPAC-NRCS, CA" userId="992772d6-7dbf-4aa0-b80c-df9892917830" providerId="ADAL" clId="{98BA7130-92F5-452F-BE4D-EB5C50BFD14E}" dt="2024-11-13T15:46:58.239" v="2935" actId="6549"/>
          <ac:spMkLst>
            <pc:docMk/>
            <pc:sldMk cId="4099746943" sldId="266"/>
            <ac:spMk id="5" creationId="{01D0425C-25F8-69F8-589E-27930AF36C01}"/>
          </ac:spMkLst>
        </pc:spChg>
      </pc:sldChg>
      <pc:sldChg chg="modSp add del mod">
        <pc:chgData name="Null, Christopher - FPAC-NRCS, CA" userId="992772d6-7dbf-4aa0-b80c-df9892917830" providerId="ADAL" clId="{98BA7130-92F5-452F-BE4D-EB5C50BFD14E}" dt="2024-11-12T19:35:25.470" v="2207" actId="47"/>
        <pc:sldMkLst>
          <pc:docMk/>
          <pc:sldMk cId="1489686692" sldId="267"/>
        </pc:sldMkLst>
        <pc:spChg chg="mod">
          <ac:chgData name="Null, Christopher - FPAC-NRCS, CA" userId="992772d6-7dbf-4aa0-b80c-df9892917830" providerId="ADAL" clId="{98BA7130-92F5-452F-BE4D-EB5C50BFD14E}" dt="2024-11-12T19:23:57.469" v="2202" actId="20577"/>
          <ac:spMkLst>
            <pc:docMk/>
            <pc:sldMk cId="1489686692" sldId="267"/>
            <ac:spMk id="3" creationId="{BE556AD7-8D18-6241-12A9-ECC79397232D}"/>
          </ac:spMkLst>
        </pc:spChg>
        <pc:spChg chg="mod">
          <ac:chgData name="Null, Christopher - FPAC-NRCS, CA" userId="992772d6-7dbf-4aa0-b80c-df9892917830" providerId="ADAL" clId="{98BA7130-92F5-452F-BE4D-EB5C50BFD14E}" dt="2024-11-12T18:16:18.757" v="1019" actId="255"/>
          <ac:spMkLst>
            <pc:docMk/>
            <pc:sldMk cId="1489686692" sldId="267"/>
            <ac:spMk id="5" creationId="{01D0425C-25F8-69F8-589E-27930AF36C01}"/>
          </ac:spMkLst>
        </pc:spChg>
      </pc:sldChg>
      <pc:sldChg chg="modSp mod">
        <pc:chgData name="Null, Christopher - FPAC-NRCS, CA" userId="992772d6-7dbf-4aa0-b80c-df9892917830" providerId="ADAL" clId="{98BA7130-92F5-452F-BE4D-EB5C50BFD14E}" dt="2024-11-13T15:48:38.065" v="2950" actId="6549"/>
        <pc:sldMkLst>
          <pc:docMk/>
          <pc:sldMk cId="3404751286" sldId="268"/>
        </pc:sldMkLst>
        <pc:spChg chg="mod">
          <ac:chgData name="Null, Christopher - FPAC-NRCS, CA" userId="992772d6-7dbf-4aa0-b80c-df9892917830" providerId="ADAL" clId="{98BA7130-92F5-452F-BE4D-EB5C50BFD14E}" dt="2024-11-13T15:25:51.187" v="2878" actId="27636"/>
          <ac:spMkLst>
            <pc:docMk/>
            <pc:sldMk cId="3404751286" sldId="268"/>
            <ac:spMk id="3" creationId="{BE556AD7-8D18-6241-12A9-ECC79397232D}"/>
          </ac:spMkLst>
        </pc:spChg>
        <pc:spChg chg="mod">
          <ac:chgData name="Null, Christopher - FPAC-NRCS, CA" userId="992772d6-7dbf-4aa0-b80c-df9892917830" providerId="ADAL" clId="{98BA7130-92F5-452F-BE4D-EB5C50BFD14E}" dt="2024-11-13T15:48:38.065" v="2950" actId="6549"/>
          <ac:spMkLst>
            <pc:docMk/>
            <pc:sldMk cId="3404751286" sldId="268"/>
            <ac:spMk id="5" creationId="{01D0425C-25F8-69F8-589E-27930AF36C01}"/>
          </ac:spMkLst>
        </pc:spChg>
      </pc:sldChg>
      <pc:sldChg chg="addSp delSp modSp mod">
        <pc:chgData name="Null, Christopher - FPAC-NRCS, CA" userId="992772d6-7dbf-4aa0-b80c-df9892917830" providerId="ADAL" clId="{98BA7130-92F5-452F-BE4D-EB5C50BFD14E}" dt="2024-11-13T15:48:46.347" v="2957" actId="20577"/>
        <pc:sldMkLst>
          <pc:docMk/>
          <pc:sldMk cId="2225148200" sldId="269"/>
        </pc:sldMkLst>
        <pc:spChg chg="mod">
          <ac:chgData name="Null, Christopher - FPAC-NRCS, CA" userId="992772d6-7dbf-4aa0-b80c-df9892917830" providerId="ADAL" clId="{98BA7130-92F5-452F-BE4D-EB5C50BFD14E}" dt="2024-11-13T15:26:40.267" v="2933" actId="20577"/>
          <ac:spMkLst>
            <pc:docMk/>
            <pc:sldMk cId="2225148200" sldId="269"/>
            <ac:spMk id="3" creationId="{BE556AD7-8D18-6241-12A9-ECC79397232D}"/>
          </ac:spMkLst>
        </pc:spChg>
        <pc:spChg chg="add del mod">
          <ac:chgData name="Null, Christopher - FPAC-NRCS, CA" userId="992772d6-7dbf-4aa0-b80c-df9892917830" providerId="ADAL" clId="{98BA7130-92F5-452F-BE4D-EB5C50BFD14E}" dt="2024-11-12T19:41:19.237" v="2336" actId="478"/>
          <ac:spMkLst>
            <pc:docMk/>
            <pc:sldMk cId="2225148200" sldId="269"/>
            <ac:spMk id="4" creationId="{7DF7728C-1048-65FB-1E19-2321CC6B9B94}"/>
          </ac:spMkLst>
        </pc:spChg>
        <pc:spChg chg="del">
          <ac:chgData name="Null, Christopher - FPAC-NRCS, CA" userId="992772d6-7dbf-4aa0-b80c-df9892917830" providerId="ADAL" clId="{98BA7130-92F5-452F-BE4D-EB5C50BFD14E}" dt="2024-11-12T19:41:16.779" v="2335" actId="478"/>
          <ac:spMkLst>
            <pc:docMk/>
            <pc:sldMk cId="2225148200" sldId="269"/>
            <ac:spMk id="5" creationId="{01D0425C-25F8-69F8-589E-27930AF36C01}"/>
          </ac:spMkLst>
        </pc:spChg>
        <pc:spChg chg="add mod">
          <ac:chgData name="Null, Christopher - FPAC-NRCS, CA" userId="992772d6-7dbf-4aa0-b80c-df9892917830" providerId="ADAL" clId="{98BA7130-92F5-452F-BE4D-EB5C50BFD14E}" dt="2024-11-13T15:48:46.347" v="2957" actId="20577"/>
          <ac:spMkLst>
            <pc:docMk/>
            <pc:sldMk cId="2225148200" sldId="269"/>
            <ac:spMk id="6" creationId="{70E5F01A-1939-7489-027D-200308E48575}"/>
          </ac:spMkLst>
        </pc:spChg>
      </pc:sldChg>
      <pc:sldChg chg="addSp delSp modSp mod">
        <pc:chgData name="Null, Christopher - FPAC-NRCS, CA" userId="992772d6-7dbf-4aa0-b80c-df9892917830" providerId="ADAL" clId="{98BA7130-92F5-452F-BE4D-EB5C50BFD14E}" dt="2024-11-13T15:49:01.674" v="2965" actId="27107"/>
        <pc:sldMkLst>
          <pc:docMk/>
          <pc:sldMk cId="1449413057" sldId="270"/>
        </pc:sldMkLst>
        <pc:spChg chg="mod">
          <ac:chgData name="Null, Christopher - FPAC-NRCS, CA" userId="992772d6-7dbf-4aa0-b80c-df9892917830" providerId="ADAL" clId="{98BA7130-92F5-452F-BE4D-EB5C50BFD14E}" dt="2024-11-13T15:49:01.674" v="2965" actId="27107"/>
          <ac:spMkLst>
            <pc:docMk/>
            <pc:sldMk cId="1449413057" sldId="270"/>
            <ac:spMk id="3" creationId="{BE556AD7-8D18-6241-12A9-ECC79397232D}"/>
          </ac:spMkLst>
        </pc:spChg>
        <pc:spChg chg="add del mod">
          <ac:chgData name="Null, Christopher - FPAC-NRCS, CA" userId="992772d6-7dbf-4aa0-b80c-df9892917830" providerId="ADAL" clId="{98BA7130-92F5-452F-BE4D-EB5C50BFD14E}" dt="2024-11-12T19:42:43.605" v="2350" actId="478"/>
          <ac:spMkLst>
            <pc:docMk/>
            <pc:sldMk cId="1449413057" sldId="270"/>
            <ac:spMk id="4" creationId="{1579D4A3-9461-BFB6-996A-325B7680B602}"/>
          </ac:spMkLst>
        </pc:spChg>
        <pc:spChg chg="del mod">
          <ac:chgData name="Null, Christopher - FPAC-NRCS, CA" userId="992772d6-7dbf-4aa0-b80c-df9892917830" providerId="ADAL" clId="{98BA7130-92F5-452F-BE4D-EB5C50BFD14E}" dt="2024-11-12T19:42:39.096" v="2349" actId="478"/>
          <ac:spMkLst>
            <pc:docMk/>
            <pc:sldMk cId="1449413057" sldId="270"/>
            <ac:spMk id="5" creationId="{01D0425C-25F8-69F8-589E-27930AF36C01}"/>
          </ac:spMkLst>
        </pc:spChg>
        <pc:spChg chg="add mod">
          <ac:chgData name="Null, Christopher - FPAC-NRCS, CA" userId="992772d6-7dbf-4aa0-b80c-df9892917830" providerId="ADAL" clId="{98BA7130-92F5-452F-BE4D-EB5C50BFD14E}" dt="2024-11-13T15:48:53.915" v="2964" actId="20577"/>
          <ac:spMkLst>
            <pc:docMk/>
            <pc:sldMk cId="1449413057" sldId="270"/>
            <ac:spMk id="6" creationId="{C5B8E081-F613-402A-E253-86050368AF58}"/>
          </ac:spMkLst>
        </pc:spChg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3810562063" sldId="271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1168446832" sldId="272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1760507280" sldId="273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2471105238" sldId="274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1680535777" sldId="275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4227995118" sldId="276"/>
        </pc:sldMkLst>
      </pc:sldChg>
      <pc:sldChg chg="del">
        <pc:chgData name="Null, Christopher - FPAC-NRCS, CA" userId="992772d6-7dbf-4aa0-b80c-df9892917830" providerId="ADAL" clId="{98BA7130-92F5-452F-BE4D-EB5C50BFD14E}" dt="2024-11-12T17:11:12.438" v="0" actId="47"/>
        <pc:sldMkLst>
          <pc:docMk/>
          <pc:sldMk cId="1537172865" sldId="278"/>
        </pc:sldMkLst>
      </pc:sldChg>
      <pc:sldChg chg="addSp delSp modSp new add del mod">
        <pc:chgData name="Null, Christopher - FPAC-NRCS, CA" userId="992772d6-7dbf-4aa0-b80c-df9892917830" providerId="ADAL" clId="{98BA7130-92F5-452F-BE4D-EB5C50BFD14E}" dt="2024-11-13T15:47:07.230" v="2942" actId="20577"/>
        <pc:sldMkLst>
          <pc:docMk/>
          <pc:sldMk cId="3484537520" sldId="278"/>
        </pc:sldMkLst>
        <pc:spChg chg="del">
          <ac:chgData name="Null, Christopher - FPAC-NRCS, CA" userId="992772d6-7dbf-4aa0-b80c-df9892917830" providerId="ADAL" clId="{98BA7130-92F5-452F-BE4D-EB5C50BFD14E}" dt="2024-11-12T18:39:45.211" v="1422" actId="478"/>
          <ac:spMkLst>
            <pc:docMk/>
            <pc:sldMk cId="3484537520" sldId="278"/>
            <ac:spMk id="2" creationId="{7F06A885-3ADD-70C9-A59E-26456BDA4F95}"/>
          </ac:spMkLst>
        </pc:spChg>
        <pc:spChg chg="del">
          <ac:chgData name="Null, Christopher - FPAC-NRCS, CA" userId="992772d6-7dbf-4aa0-b80c-df9892917830" providerId="ADAL" clId="{98BA7130-92F5-452F-BE4D-EB5C50BFD14E}" dt="2024-11-12T18:39:46.722" v="1423" actId="478"/>
          <ac:spMkLst>
            <pc:docMk/>
            <pc:sldMk cId="3484537520" sldId="278"/>
            <ac:spMk id="3" creationId="{94FC4C34-CE57-E3D6-F595-B0348E9922F7}"/>
          </ac:spMkLst>
        </pc:spChg>
        <pc:spChg chg="del">
          <ac:chgData name="Null, Christopher - FPAC-NRCS, CA" userId="992772d6-7dbf-4aa0-b80c-df9892917830" providerId="ADAL" clId="{98BA7130-92F5-452F-BE4D-EB5C50BFD14E}" dt="2024-11-12T18:39:47.985" v="1424" actId="478"/>
          <ac:spMkLst>
            <pc:docMk/>
            <pc:sldMk cId="3484537520" sldId="278"/>
            <ac:spMk id="4" creationId="{EC7BB1B9-F607-197F-7334-7BEDC4FE50DD}"/>
          </ac:spMkLst>
        </pc:spChg>
        <pc:spChg chg="add mod">
          <ac:chgData name="Null, Christopher - FPAC-NRCS, CA" userId="992772d6-7dbf-4aa0-b80c-df9892917830" providerId="ADAL" clId="{98BA7130-92F5-452F-BE4D-EB5C50BFD14E}" dt="2024-11-12T22:11:42.349" v="2517" actId="1076"/>
          <ac:spMkLst>
            <pc:docMk/>
            <pc:sldMk cId="3484537520" sldId="278"/>
            <ac:spMk id="5" creationId="{D42AA0A4-F2B9-1447-FB5E-729700276A2F}"/>
          </ac:spMkLst>
        </pc:spChg>
        <pc:spChg chg="add mod">
          <ac:chgData name="Null, Christopher - FPAC-NRCS, CA" userId="992772d6-7dbf-4aa0-b80c-df9892917830" providerId="ADAL" clId="{98BA7130-92F5-452F-BE4D-EB5C50BFD14E}" dt="2024-11-13T15:47:07.230" v="2942" actId="20577"/>
          <ac:spMkLst>
            <pc:docMk/>
            <pc:sldMk cId="3484537520" sldId="278"/>
            <ac:spMk id="6" creationId="{EDA445C8-A41E-0934-B654-E1AEA7680B83}"/>
          </ac:spMkLst>
        </pc:spChg>
      </pc:sldChg>
      <pc:sldChg chg="modSp add mod ord">
        <pc:chgData name="Null, Christopher - FPAC-NRCS, CA" userId="992772d6-7dbf-4aa0-b80c-df9892917830" providerId="ADAL" clId="{98BA7130-92F5-452F-BE4D-EB5C50BFD14E}" dt="2024-11-13T15:47:22.958" v="2949" actId="20577"/>
        <pc:sldMkLst>
          <pc:docMk/>
          <pc:sldMk cId="1012620878" sldId="279"/>
        </pc:sldMkLst>
        <pc:spChg chg="mod">
          <ac:chgData name="Null, Christopher - FPAC-NRCS, CA" userId="992772d6-7dbf-4aa0-b80c-df9892917830" providerId="ADAL" clId="{98BA7130-92F5-452F-BE4D-EB5C50BFD14E}" dt="2024-11-13T15:47:22.958" v="2949" actId="20577"/>
          <ac:spMkLst>
            <pc:docMk/>
            <pc:sldMk cId="1012620878" sldId="279"/>
            <ac:spMk id="2" creationId="{C9666D2C-9D57-0B4F-60AB-D00EC0FC0610}"/>
          </ac:spMkLst>
        </pc:spChg>
        <pc:spChg chg="mod">
          <ac:chgData name="Null, Christopher - FPAC-NRCS, CA" userId="992772d6-7dbf-4aa0-b80c-df9892917830" providerId="ADAL" clId="{98BA7130-92F5-452F-BE4D-EB5C50BFD14E}" dt="2024-11-13T15:22:11.745" v="2872" actId="6549"/>
          <ac:spMkLst>
            <pc:docMk/>
            <pc:sldMk cId="1012620878" sldId="279"/>
            <ac:spMk id="3" creationId="{C5EDFFF3-48B4-03F5-1C0A-21131AADD97E}"/>
          </ac:spMkLst>
        </pc:spChg>
      </pc:sldChg>
      <pc:sldChg chg="del">
        <pc:chgData name="Null, Christopher - FPAC-NRCS, CA" userId="992772d6-7dbf-4aa0-b80c-df9892917830" providerId="ADAL" clId="{98BA7130-92F5-452F-BE4D-EB5C50BFD14E}" dt="2024-11-12T17:11:12.438" v="0" actId="47"/>
        <pc:sldMkLst>
          <pc:docMk/>
          <pc:sldMk cId="2583983219" sldId="279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3786279490" sldId="280"/>
        </pc:sldMkLst>
      </pc:sldChg>
      <pc:sldChg chg="del">
        <pc:chgData name="Null, Christopher - FPAC-NRCS, CA" userId="992772d6-7dbf-4aa0-b80c-df9892917830" providerId="ADAL" clId="{98BA7130-92F5-452F-BE4D-EB5C50BFD14E}" dt="2024-11-12T17:11:43.247" v="2" actId="47"/>
        <pc:sldMkLst>
          <pc:docMk/>
          <pc:sldMk cId="2425522805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43E8-7A84-1C46-BD5E-B291CD34BF8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1755-625D-A742-ACDB-726AD4CDF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  <a:p>
            <a:r>
              <a:rPr lang="en-US" baseline="0" dirty="0"/>
              <a:t>RIGHT CLICK ON THE INDIVIDUAL IMAGES TO CHANGE THE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2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19536" r="7602" b="19021"/>
          <a:stretch/>
        </p:blipFill>
        <p:spPr>
          <a:xfrm>
            <a:off x="5581898" y="3341077"/>
            <a:ext cx="3063874" cy="202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38"/>
            <a:ext cx="5402385" cy="413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877" y="5600674"/>
            <a:ext cx="707096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Cultural Resources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877" y="6250355"/>
            <a:ext cx="3143738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March 28, 2024 | Christopher Null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16381" b="21472"/>
          <a:stretch/>
        </p:blipFill>
        <p:spPr>
          <a:xfrm>
            <a:off x="6770076" y="1133231"/>
            <a:ext cx="2373924" cy="4261977"/>
          </a:xfrm>
          <a:prstGeom prst="rect">
            <a:avLst/>
          </a:prstGeom>
        </p:spPr>
      </p:pic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8718" r="34080" b="44444"/>
          <a:stretch/>
        </p:blipFill>
        <p:spPr>
          <a:xfrm>
            <a:off x="5581898" y="3341076"/>
            <a:ext cx="445717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5616943" y="1249851"/>
            <a:ext cx="226695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 dirty="0"/>
              <a:t>State Name</a:t>
            </a:r>
          </a:p>
        </p:txBody>
      </p:sp>
    </p:spTree>
    <p:extLst>
      <p:ext uri="{BB962C8B-B14F-4D97-AF65-F5344CB8AC3E}">
        <p14:creationId xmlns:p14="http://schemas.microsoft.com/office/powerpoint/2010/main" val="27147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51077" y="1609969"/>
            <a:ext cx="1867875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9694" y="2413000"/>
            <a:ext cx="1760413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6731" r="27577"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51" r="13724" b="14227"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854" y="2433516"/>
            <a:ext cx="4367456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854" y="1504462"/>
            <a:ext cx="3761764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3"/>
          <a:stretch/>
        </p:blipFill>
        <p:spPr>
          <a:xfrm>
            <a:off x="7895119" y="2031999"/>
            <a:ext cx="125865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14" y="566615"/>
            <a:ext cx="82296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4" y="1600200"/>
            <a:ext cx="773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2" r:id="rId5"/>
    <p:sldLayoutId id="214748365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3887959@N07/4984798619/in/photostrea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Nation 106 Consultation – CA TAC 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77" y="6085491"/>
            <a:ext cx="3143738" cy="7725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Christopher Null</a:t>
            </a:r>
          </a:p>
          <a:p>
            <a:r>
              <a:rPr lang="en-US" dirty="0"/>
              <a:t>California NRCS State Archaeologist </a:t>
            </a:r>
          </a:p>
          <a:p>
            <a:r>
              <a:rPr lang="en-US" dirty="0"/>
              <a:t>November 13, 2024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03631" y="1218591"/>
            <a:ext cx="2100507" cy="3429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California</a:t>
            </a:r>
          </a:p>
        </p:txBody>
      </p:sp>
    </p:spTree>
    <p:extLst>
      <p:ext uri="{BB962C8B-B14F-4D97-AF65-F5344CB8AC3E}">
        <p14:creationId xmlns:p14="http://schemas.microsoft.com/office/powerpoint/2010/main" val="405953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og and cat playing in the grass&#10;&#10;Description automatically generated">
            <a:extLst>
              <a:ext uri="{FF2B5EF4-FFF2-40B4-BE49-F238E27FC236}">
                <a16:creationId xmlns:a16="http://schemas.microsoft.com/office/drawing/2014/main" id="{AFD53E29-668A-F7C0-5C78-987345BA4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D0425C-25F8-69F8-589E-27930AF3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055EC-7114-A466-ADD3-9CF48D25BEC7}"/>
              </a:ext>
            </a:extLst>
          </p:cNvPr>
          <p:cNvSpPr txBox="1"/>
          <p:nvPr/>
        </p:nvSpPr>
        <p:spPr>
          <a:xfrm>
            <a:off x="6578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53887959@N07/4984798619/in/photostrea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8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9098" y="2611463"/>
            <a:ext cx="4367456" cy="1457141"/>
          </a:xfrm>
        </p:spPr>
        <p:txBody>
          <a:bodyPr/>
          <a:lstStyle/>
          <a:p>
            <a:pPr algn="ctr"/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58660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CE35-750A-4BE7-9A70-81A40074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891335"/>
            <a:ext cx="8671170" cy="48650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NRCS as a Federal Agency must observe the </a:t>
            </a:r>
            <a:r>
              <a:rPr lang="en-US" b="1" dirty="0">
                <a:solidFill>
                  <a:srgbClr val="00B050"/>
                </a:solidFill>
              </a:rPr>
              <a:t>Trust Responsibility </a:t>
            </a:r>
            <a:r>
              <a:rPr lang="en-US" b="1" dirty="0"/>
              <a:t>to Indigenous Nations and recognize their </a:t>
            </a:r>
            <a:r>
              <a:rPr lang="en-US" b="1" dirty="0">
                <a:solidFill>
                  <a:srgbClr val="00B050"/>
                </a:solidFill>
              </a:rPr>
              <a:t>Sovereignty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This includes both program support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 </a:t>
            </a:r>
            <a:r>
              <a:rPr lang="en-US" dirty="0"/>
              <a:t>regulatory compliance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CA NRCS consults per Section 106 with approximately 180 Nations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Includes both Federally Recognized and non-FR per </a:t>
            </a:r>
            <a:r>
              <a:rPr lang="en-US" b="1" dirty="0">
                <a:solidFill>
                  <a:srgbClr val="00B050"/>
                </a:solidFill>
              </a:rPr>
              <a:t>CA SOP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Nations are the “</a:t>
            </a:r>
            <a:r>
              <a:rPr lang="en-US" b="1" dirty="0">
                <a:solidFill>
                  <a:srgbClr val="00B050"/>
                </a:solidFill>
              </a:rPr>
              <a:t>subject matter experts</a:t>
            </a:r>
            <a:r>
              <a:rPr lang="en-US" dirty="0"/>
              <a:t>” for their concerns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Considerable variation between Nations in available resources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b="1" dirty="0"/>
              <a:t>onsultation with Nations is different from </a:t>
            </a:r>
            <a:r>
              <a:rPr lang="en-US" dirty="0"/>
              <a:t>others (e.g.,</a:t>
            </a:r>
            <a:r>
              <a:rPr lang="en-US" b="1" dirty="0"/>
              <a:t> SHPO)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Nation Sovereignty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Nation-to-Nation/Government-to-Government communication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E2F535-6FBC-ED9C-D13A-9BB4C614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31" y="610724"/>
            <a:ext cx="8757137" cy="943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Consultation with Nations</a:t>
            </a:r>
            <a:br>
              <a:rPr lang="en-US" sz="4000" dirty="0"/>
            </a:br>
            <a:r>
              <a:rPr lang="en-US" sz="4000" dirty="0"/>
              <a:t>NHPA - Section 106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45519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6D2C-9D57-0B4F-60AB-D00EC0FC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05751"/>
            <a:ext cx="8757137" cy="96410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Consultation with Nations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DFFF3-48B4-03F5-1C0A-21131AAD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2410842"/>
            <a:ext cx="8639908" cy="2391818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200" dirty="0"/>
              <a:t>Facilitating Requests for Access/Monitoring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931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6AD7-8D18-6241-12A9-ECC79397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83" y="1977296"/>
            <a:ext cx="8296031" cy="4568092"/>
          </a:xfrm>
        </p:spPr>
        <p:txBody>
          <a:bodyPr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5377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="1" dirty="0">
                <a:solidFill>
                  <a:schemeClr val="tx1"/>
                </a:solidFill>
              </a:rPr>
              <a:t>equests for Nation access/monitoring are increasing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Landowner consent is </a:t>
            </a:r>
            <a:r>
              <a:rPr lang="en-US" b="1" dirty="0">
                <a:solidFill>
                  <a:srgbClr val="FF0000"/>
                </a:solidFill>
              </a:rPr>
              <a:t>required </a:t>
            </a:r>
            <a:r>
              <a:rPr lang="en-US" b="1" dirty="0">
                <a:solidFill>
                  <a:schemeClr val="tx1"/>
                </a:solidFill>
              </a:rPr>
              <a:t>on </a:t>
            </a:r>
            <a:r>
              <a:rPr lang="en-US" b="1" dirty="0">
                <a:solidFill>
                  <a:srgbClr val="FF0000"/>
                </a:solidFill>
              </a:rPr>
              <a:t>private </a:t>
            </a:r>
            <a:r>
              <a:rPr lang="en-US" dirty="0">
                <a:solidFill>
                  <a:srgbClr val="FF0000"/>
                </a:solidFill>
              </a:rPr>
              <a:t>property</a:t>
            </a:r>
            <a:endParaRPr lang="en-US" b="1" dirty="0">
              <a:solidFill>
                <a:srgbClr val="FF0000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Landowner has the right to deny access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Access denial</a:t>
            </a:r>
            <a:r>
              <a:rPr lang="en-US" b="1" dirty="0">
                <a:solidFill>
                  <a:srgbClr val="FF0000"/>
                </a:solidFill>
              </a:rPr>
              <a:t> rarely </a:t>
            </a:r>
            <a:r>
              <a:rPr lang="en-US" b="1" dirty="0">
                <a:solidFill>
                  <a:schemeClr val="tx1"/>
                </a:solidFill>
              </a:rPr>
              <a:t>results in project termination/cancelation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agreement cannot be achieved, d</a:t>
            </a:r>
            <a:r>
              <a:rPr lang="en-US" b="1" dirty="0">
                <a:solidFill>
                  <a:schemeClr val="tx1"/>
                </a:solidFill>
              </a:rPr>
              <a:t>ifficult decision between </a:t>
            </a:r>
            <a:r>
              <a:rPr lang="en-US" dirty="0">
                <a:solidFill>
                  <a:schemeClr val="tx1"/>
                </a:solidFill>
              </a:rPr>
              <a:t>Nation Trust Responsibility and </a:t>
            </a:r>
            <a:r>
              <a:rPr lang="en-US" b="1" dirty="0">
                <a:solidFill>
                  <a:schemeClr val="tx1"/>
                </a:solidFill>
              </a:rPr>
              <a:t>Agency Mission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0425C-25F8-69F8-589E-27930AF3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04307"/>
            <a:ext cx="8757137" cy="11164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Challenges</a:t>
            </a:r>
            <a:br>
              <a:rPr lang="en-US" sz="4000" dirty="0"/>
            </a:br>
            <a:r>
              <a:rPr lang="en-US" sz="3100" dirty="0"/>
              <a:t>Facilitating Requests for Access/Monitoring</a:t>
            </a:r>
          </a:p>
        </p:txBody>
      </p:sp>
    </p:spTree>
    <p:extLst>
      <p:ext uri="{BB962C8B-B14F-4D97-AF65-F5344CB8AC3E}">
        <p14:creationId xmlns:p14="http://schemas.microsoft.com/office/powerpoint/2010/main" val="409974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AA0A4-F2B9-1447-FB5E-7297002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24" y="1856960"/>
            <a:ext cx="7742550" cy="4568092"/>
          </a:xfrm>
        </p:spPr>
        <p:txBody>
          <a:bodyPr>
            <a:normAutofit lnSpcReduction="10000"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>
                <a:latin typeface="Arial"/>
              </a:rPr>
              <a:t>Request Outcome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5377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5377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Arial"/>
              </a:rPr>
              <a:t>Yes</a:t>
            </a:r>
            <a:endParaRPr lang="en-US" b="1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Cultural Resources and Field Office staff will help in coordinating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Currently no tool to compensate Nation subject matter experts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NRCS staff employee must be present 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</a:rPr>
              <a:t>Coordination can be difficult and based on client’s timeline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/>
              </a:rPr>
              <a:t>No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</a:rPr>
              <a:t>Cultural Resources staff will notify Nation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</a:rPr>
              <a:t>Only the Nation can serve as the subject matter expert for their concerns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Nations retain ownership of protected information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NRCS Cultural Resources staff will offer to help address concerns as much as possible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A445C8-A41E-0934-B654-E1AEA768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02631"/>
            <a:ext cx="8757137" cy="9515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Challenges</a:t>
            </a:r>
            <a:br>
              <a:rPr lang="en-US" sz="4000" dirty="0"/>
            </a:br>
            <a:r>
              <a:rPr lang="en-US" sz="3100" dirty="0"/>
              <a:t>Facilitating Requests for Access/Monitoring</a:t>
            </a:r>
          </a:p>
        </p:txBody>
      </p:sp>
    </p:spTree>
    <p:extLst>
      <p:ext uri="{BB962C8B-B14F-4D97-AF65-F5344CB8AC3E}">
        <p14:creationId xmlns:p14="http://schemas.microsoft.com/office/powerpoint/2010/main" val="348453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6D2C-9D57-0B4F-60AB-D00EC0FC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05751"/>
            <a:ext cx="8757137" cy="96410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Consultation with Nations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DFFF3-48B4-03F5-1C0A-21131AAD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2443793"/>
            <a:ext cx="8639908" cy="2391818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200" dirty="0"/>
              <a:t>Section 106 Procedures with Nation Projects </a:t>
            </a:r>
          </a:p>
        </p:txBody>
      </p:sp>
    </p:spTree>
    <p:extLst>
      <p:ext uri="{BB962C8B-B14F-4D97-AF65-F5344CB8AC3E}">
        <p14:creationId xmlns:p14="http://schemas.microsoft.com/office/powerpoint/2010/main" val="101262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6AD7-8D18-6241-12A9-ECC79397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2289908"/>
            <a:ext cx="8616462" cy="36654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</a:rPr>
              <a:t>Land ownership is key factor in determining if SHPO or the Nation’s THPO has the lead role (see </a:t>
            </a:r>
            <a:r>
              <a:rPr lang="en-US" b="1" dirty="0">
                <a:solidFill>
                  <a:srgbClr val="00B050"/>
                </a:solidFill>
                <a:latin typeface="Arial"/>
              </a:rPr>
              <a:t>Title 190 Part 315 TALC</a:t>
            </a:r>
            <a:r>
              <a:rPr lang="en-US" b="1" dirty="0">
                <a:solidFill>
                  <a:schemeClr val="tx1"/>
                </a:solidFill>
                <a:latin typeface="Arial"/>
              </a:rPr>
              <a:t>) 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Within a reservation – Nation/THPO 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Individual allotments outside a reservation – SHPO 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Lands held in </a:t>
            </a:r>
            <a:r>
              <a:rPr lang="en-US" sz="1800" dirty="0">
                <a:solidFill>
                  <a:srgbClr val="00B050"/>
                </a:solidFill>
              </a:rPr>
              <a:t>trust</a:t>
            </a:r>
            <a:r>
              <a:rPr lang="en-US" sz="1800" dirty="0"/>
              <a:t> outside a reservation – Nation/THPO 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Lands owned by a Nation in fee simple - SHPO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0425C-25F8-69F8-589E-27930AF3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10724"/>
            <a:ext cx="8757137" cy="910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Challenges</a:t>
            </a:r>
            <a:br>
              <a:rPr lang="en-US" sz="3600" dirty="0"/>
            </a:br>
            <a:r>
              <a:rPr lang="en-US" sz="3100" dirty="0"/>
              <a:t>Section 106 Procedures with Nation Projects </a:t>
            </a:r>
          </a:p>
        </p:txBody>
      </p:sp>
    </p:spTree>
    <p:extLst>
      <p:ext uri="{BB962C8B-B14F-4D97-AF65-F5344CB8AC3E}">
        <p14:creationId xmlns:p14="http://schemas.microsoft.com/office/powerpoint/2010/main" val="340475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6AD7-8D18-6241-12A9-ECC79397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4" y="2289908"/>
            <a:ext cx="8647723" cy="36001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</a:rPr>
              <a:t>While the shift in lead does reflect recognition of Nation sovereignty on their lands, the process itself does not change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</a:rPr>
              <a:t>We are still required to consult with other partners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</a:rPr>
              <a:t>We are still required to provide opportunity to comment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</a:rPr>
              <a:t>Appeals to the Advisory Council on Historic Preservation (ACHP) are still possible</a:t>
            </a: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</a:rPr>
              <a:t>SHPO participation may still </a:t>
            </a:r>
            <a:r>
              <a:rPr lang="en-US" sz="1800">
                <a:solidFill>
                  <a:schemeClr val="tx1"/>
                </a:solidFill>
                <a:latin typeface="Arial"/>
              </a:rPr>
              <a:t>be required</a:t>
            </a:r>
            <a:endParaRPr lang="en-US" sz="1800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E5F01A-1939-7489-027D-200308E4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10724"/>
            <a:ext cx="8757137" cy="910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Challenges</a:t>
            </a:r>
            <a:br>
              <a:rPr lang="en-US" sz="3600" dirty="0"/>
            </a:br>
            <a:r>
              <a:rPr lang="en-US" sz="3100" dirty="0"/>
              <a:t>Section 106 Procedures with Nation Projects </a:t>
            </a:r>
          </a:p>
        </p:txBody>
      </p:sp>
    </p:spTree>
    <p:extLst>
      <p:ext uri="{BB962C8B-B14F-4D97-AF65-F5344CB8AC3E}">
        <p14:creationId xmlns:p14="http://schemas.microsoft.com/office/powerpoint/2010/main" val="222514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6AD7-8D18-6241-12A9-ECC79397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4" y="1953856"/>
            <a:ext cx="8624277" cy="4290646"/>
          </a:xfrm>
        </p:spPr>
        <p:txBody>
          <a:bodyPr>
            <a:normAutofit fontScale="70000" lnSpcReduction="20000"/>
          </a:bodyPr>
          <a:lstStyle/>
          <a:p>
            <a:pPr lvl="3" indent="0">
              <a:buNone/>
              <a:defRPr/>
            </a:pPr>
            <a:endParaRPr lang="en-US" sz="1800" b="1" dirty="0">
              <a:solidFill>
                <a:schemeClr val="tx1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1"/>
                </a:solidFill>
                <a:latin typeface="Arial"/>
              </a:rPr>
              <a:t>Can THPOs “approve” NRCS projects on Nation lands for the Section 106 process?  </a:t>
            </a:r>
            <a:r>
              <a:rPr lang="en-US" sz="2600" b="1" i="1" dirty="0">
                <a:solidFill>
                  <a:srgbClr val="00B050"/>
                </a:solidFill>
                <a:latin typeface="Arial"/>
              </a:rPr>
              <a:t>Yes. </a:t>
            </a:r>
            <a:r>
              <a:rPr lang="en-US" sz="2600" b="1" i="1" dirty="0">
                <a:solidFill>
                  <a:srgbClr val="FF0000"/>
                </a:solidFill>
                <a:latin typeface="Arial"/>
              </a:rPr>
              <a:t>However &lt;comma&gt;</a:t>
            </a:r>
            <a:endParaRPr lang="en-US" sz="2600" b="1" i="1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chemeClr val="tx1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It is still the Agency’s regulatory responsibility to present an undertaking’s Finding of Effect (</a:t>
            </a:r>
            <a:r>
              <a:rPr lang="en-US" sz="2200" dirty="0" err="1">
                <a:solidFill>
                  <a:schemeClr val="tx1"/>
                </a:solidFill>
              </a:rPr>
              <a:t>FoE</a:t>
            </a:r>
            <a:r>
              <a:rPr lang="en-US" sz="2200" dirty="0">
                <a:solidFill>
                  <a:schemeClr val="tx1"/>
                </a:solidFill>
              </a:rPr>
              <a:t>) for consultation partner review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latin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Arial"/>
              </a:rPr>
              <a:t>THPO’s will need to provide NRCS with some form of documentation (e.g., letter report, memo, etc.) that presents their determination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latin typeface="Arial"/>
            </a:endParaRP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B050"/>
                </a:solidFill>
                <a:latin typeface="Arial"/>
              </a:rPr>
              <a:t>Does not </a:t>
            </a:r>
            <a:r>
              <a:rPr lang="en-US" sz="2200" dirty="0">
                <a:solidFill>
                  <a:schemeClr val="tx1"/>
                </a:solidFill>
                <a:latin typeface="Arial"/>
              </a:rPr>
              <a:t>have to be extensive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B050"/>
                </a:solidFill>
                <a:latin typeface="Arial"/>
              </a:rPr>
              <a:t>Does not </a:t>
            </a:r>
            <a:r>
              <a:rPr lang="en-US" sz="2200" dirty="0">
                <a:solidFill>
                  <a:schemeClr val="tx1"/>
                </a:solidFill>
                <a:latin typeface="Arial"/>
              </a:rPr>
              <a:t>need to include the Nation’s protected traditional knowledge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latin typeface="Arial"/>
            </a:endParaRP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  <a:latin typeface="Arial"/>
              </a:rPr>
              <a:t>Does</a:t>
            </a:r>
            <a:r>
              <a:rPr lang="en-US" sz="2200" dirty="0">
                <a:solidFill>
                  <a:schemeClr val="tx1"/>
                </a:solidFill>
                <a:latin typeface="Arial"/>
              </a:rPr>
              <a:t> need to include a proposed finding using Section 106 terms that can be shared with other partners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  <a:latin typeface="Arial"/>
              </a:rPr>
              <a:t>Does not </a:t>
            </a:r>
            <a:r>
              <a:rPr lang="en-US" sz="2200" dirty="0">
                <a:solidFill>
                  <a:schemeClr val="tx1"/>
                </a:solidFill>
                <a:latin typeface="Arial"/>
              </a:rPr>
              <a:t>negate or speed up reviews 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latin typeface="Arial"/>
            </a:endParaRP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00B050"/>
                </a:solidFill>
                <a:latin typeface="Arial"/>
              </a:rPr>
              <a:t>Note</a:t>
            </a:r>
            <a:r>
              <a:rPr lang="en-US" sz="2200" dirty="0">
                <a:solidFill>
                  <a:schemeClr val="tx1"/>
                </a:solidFill>
                <a:latin typeface="Arial"/>
              </a:rPr>
              <a:t>:  </a:t>
            </a:r>
            <a:r>
              <a:rPr lang="en-US" sz="2200" b="1" dirty="0">
                <a:solidFill>
                  <a:srgbClr val="00B050"/>
                </a:solidFill>
                <a:latin typeface="Arial"/>
              </a:rPr>
              <a:t>Nation projects can now be treated as priorities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B8E081-F613-402A-E253-86050368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610724"/>
            <a:ext cx="8757137" cy="910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Challenges</a:t>
            </a:r>
            <a:br>
              <a:rPr lang="en-US" sz="3600" dirty="0"/>
            </a:br>
            <a:r>
              <a:rPr lang="en-US" sz="3100" dirty="0"/>
              <a:t>Section 106 Procedures with Nation Projects </a:t>
            </a:r>
          </a:p>
        </p:txBody>
      </p:sp>
    </p:spTree>
    <p:extLst>
      <p:ext uri="{BB962C8B-B14F-4D97-AF65-F5344CB8AC3E}">
        <p14:creationId xmlns:p14="http://schemas.microsoft.com/office/powerpoint/2010/main" val="144941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_x0020_images xmlns="7172e8ff-db56-40a1-bb65-541afc8ec8d4" xsi:nil="true"/>
    <_dlc_DocId xmlns="4508ad86-82aa-4a78-836d-4fc1d9a2b36f">ASMN2KMTKHF2-306403217-231</_dlc_DocId>
    <TaxCatchAll xmlns="73fb875a-8af9-4255-b008-0995492d31cd" xsi:nil="true"/>
    <lcf76f155ced4ddcb4097134ff3c332f xmlns="7172e8ff-db56-40a1-bb65-541afc8ec8d4">
      <Terms xmlns="http://schemas.microsoft.com/office/infopath/2007/PartnerControls"/>
    </lcf76f155ced4ddcb4097134ff3c332f>
    <_dlc_DocIdUrl xmlns="4508ad86-82aa-4a78-836d-4fc1d9a2b36f">
      <Url>https://usdagcc.sharepoint.com/sites/nrcs_california/ecs/_layouts/15/DocIdRedir.aspx?ID=ASMN2KMTKHF2-306403217-231</Url>
      <Description>ASMN2KMTKHF2-306403217-231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D691D2A1F584FBB1BA711CBF32922" ma:contentTypeVersion="22" ma:contentTypeDescription="Create a new document." ma:contentTypeScope="" ma:versionID="d68a2e1418d8a88c2232345826ddc57c">
  <xsd:schema xmlns:xsd="http://www.w3.org/2001/XMLSchema" xmlns:xs="http://www.w3.org/2001/XMLSchema" xmlns:p="http://schemas.microsoft.com/office/2006/metadata/properties" xmlns:ns2="4508ad86-82aa-4a78-836d-4fc1d9a2b36f" xmlns:ns3="7172e8ff-db56-40a1-bb65-541afc8ec8d4" xmlns:ns4="73fb875a-8af9-4255-b008-0995492d31cd" targetNamespace="http://schemas.microsoft.com/office/2006/metadata/properties" ma:root="true" ma:fieldsID="84960888be5073005699eea99288ad10" ns2:_="" ns3:_="" ns4:_="">
    <xsd:import namespace="4508ad86-82aa-4a78-836d-4fc1d9a2b36f"/>
    <xsd:import namespace="7172e8ff-db56-40a1-bb65-541afc8ec8d4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CR_x0020_image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8ad86-82aa-4a78-836d-4fc1d9a2b36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2e8ff-db56-40a1-bb65-541afc8e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R_x0020_images" ma:index="19" nillable="true" ma:displayName="CR images" ma:internalName="CR_x0020_images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eff5a93-889b-4184-a528-5607538b5045}" ma:internalName="TaxCatchAll" ma:showField="CatchAllData" ma:web="4508ad86-82aa-4a78-836d-4fc1d9a2b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19B77-833B-42F9-9FF7-408EE2B87242}">
  <ds:schemaRefs>
    <ds:schemaRef ds:uri="http://schemas.microsoft.com/office/2006/metadata/properties"/>
    <ds:schemaRef ds:uri="http://schemas.microsoft.com/office/infopath/2007/PartnerControls"/>
    <ds:schemaRef ds:uri="7172e8ff-db56-40a1-bb65-541afc8ec8d4"/>
    <ds:schemaRef ds:uri="4508ad86-82aa-4a78-836d-4fc1d9a2b36f"/>
    <ds:schemaRef ds:uri="73fb875a-8af9-4255-b008-0995492d31cd"/>
  </ds:schemaRefs>
</ds:datastoreItem>
</file>

<file path=customXml/itemProps2.xml><?xml version="1.0" encoding="utf-8"?>
<ds:datastoreItem xmlns:ds="http://schemas.openxmlformats.org/officeDocument/2006/customXml" ds:itemID="{992F7D5B-C446-4488-AB5C-29E047439C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BE10E-6F2E-4A64-990A-7AA4C6728D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228F7C3-3BE2-4BD1-BFD2-7D8E6D349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8ad86-82aa-4a78-836d-4fc1d9a2b36f"/>
    <ds:schemaRef ds:uri="7172e8ff-db56-40a1-bb65-541afc8ec8d4"/>
    <ds:schemaRef ds:uri="73fb875a-8af9-4255-b008-0995492d3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597</Words>
  <Application>Microsoft Office PowerPoint</Application>
  <PresentationFormat>On-screen Show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Nation 106 Consultation – CA TAC Fall 2024</vt:lpstr>
      <vt:lpstr>Consultation with Nations NHPA - Section 106</vt:lpstr>
      <vt:lpstr>Consultation with Nations Challenges</vt:lpstr>
      <vt:lpstr>Challenges Facilitating Requests for Access/Monitoring</vt:lpstr>
      <vt:lpstr>Challenges Facilitating Requests for Access/Monitoring</vt:lpstr>
      <vt:lpstr>Consultation with Nations Challenges</vt:lpstr>
      <vt:lpstr>Challenges Section 106 Procedures with Nation Projects </vt:lpstr>
      <vt:lpstr>Challenges Section 106 Procedures with Nation Projects </vt:lpstr>
      <vt:lpstr>Challenges Section 106 Procedures with Nation Projects </vt:lpstr>
      <vt:lpstr>Questions?</vt:lpstr>
      <vt:lpstr>Questions ?</vt:lpstr>
    </vt:vector>
  </TitlesOfParts>
  <Company>ketchum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Rachna Patel</dc:creator>
  <cp:lastModifiedBy>Null, Christopher - FPAC-NRCS, CA</cp:lastModifiedBy>
  <cp:revision>40</cp:revision>
  <dcterms:created xsi:type="dcterms:W3CDTF">2016-02-17T21:52:56Z</dcterms:created>
  <dcterms:modified xsi:type="dcterms:W3CDTF">2024-11-13T15:49:05Z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0x010100320D691D2A1F584FBB1BA711CBF32922</vt:lpwstr>
  </property>
  <property fmtid="{D5CDD505-2E9C-101B-9397-08002B2CF9AE}" pid="3" name="_dlc_DocIdItemGuid">
    <vt:lpwstr>64c98418-4848-4551-a20e-767787dadb28</vt:lpwstr>
  </property>
</Properties>
</file>