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4"/>
    <p:sldMasterId id="2147483706" r:id="rId5"/>
  </p:sldMasterIdLst>
  <p:sldIdLst>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192" userDrawn="1">
          <p15:clr>
            <a:srgbClr val="A4A3A4"/>
          </p15:clr>
        </p15:guide>
        <p15:guide id="2" orient="horz"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790BA81-6CA5-E9E1-E87B-8B57894265D9}" name="Zan Murray" initials="ZM" userId="S::zmurray@jub.com::253cab7f-53de-4561-8824-e3ea685ce97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6C55"/>
    <a:srgbClr val="003DA5"/>
    <a:srgbClr val="8C857B"/>
    <a:srgbClr val="0741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27"/>
    <p:restoredTop sz="94650"/>
  </p:normalViewPr>
  <p:slideViewPr>
    <p:cSldViewPr snapToGrid="0" snapToObjects="1">
      <p:cViewPr varScale="1">
        <p:scale>
          <a:sx n="112" d="100"/>
          <a:sy n="112" d="100"/>
        </p:scale>
        <p:origin x="678" y="96"/>
      </p:cViewPr>
      <p:guideLst>
        <p:guide pos="192"/>
        <p:guide orient="horz" pos="21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microsoft.com/office/2018/10/relationships/authors" Target="authors.xml"/><Relationship Id="rId5" Type="http://schemas.openxmlformats.org/officeDocument/2006/relationships/slideMaster" Target="slideMasters/slideMaster2.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Page_Picture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AD0AA8-E444-47EF-89E5-736BB9B92D2D}"/>
              </a:ext>
            </a:extLst>
          </p:cNvPr>
          <p:cNvSpPr/>
          <p:nvPr userDrawn="1"/>
        </p:nvSpPr>
        <p:spPr>
          <a:xfrm>
            <a:off x="0" y="1255271"/>
            <a:ext cx="6032876" cy="411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2">
            <a:extLst>
              <a:ext uri="{FF2B5EF4-FFF2-40B4-BE49-F238E27FC236}">
                <a16:creationId xmlns:a16="http://schemas.microsoft.com/office/drawing/2014/main" id="{097CE488-345B-4087-B356-7841365FD68C}"/>
              </a:ext>
            </a:extLst>
          </p:cNvPr>
          <p:cNvSpPr/>
          <p:nvPr userDrawn="1"/>
        </p:nvSpPr>
        <p:spPr>
          <a:xfrm>
            <a:off x="6225172" y="1255271"/>
            <a:ext cx="2902596" cy="2047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3">
            <a:extLst>
              <a:ext uri="{FF2B5EF4-FFF2-40B4-BE49-F238E27FC236}">
                <a16:creationId xmlns:a16="http://schemas.microsoft.com/office/drawing/2014/main" id="{83A83115-0EE0-4DD7-9EE2-BAE89C704D0C}"/>
              </a:ext>
            </a:extLst>
          </p:cNvPr>
          <p:cNvSpPr/>
          <p:nvPr userDrawn="1"/>
        </p:nvSpPr>
        <p:spPr>
          <a:xfrm>
            <a:off x="9320064" y="1255271"/>
            <a:ext cx="2871936" cy="2047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4">
            <a:extLst>
              <a:ext uri="{FF2B5EF4-FFF2-40B4-BE49-F238E27FC236}">
                <a16:creationId xmlns:a16="http://schemas.microsoft.com/office/drawing/2014/main" id="{46266056-6F28-4FC4-A607-F9B804CA0388}"/>
              </a:ext>
            </a:extLst>
          </p:cNvPr>
          <p:cNvSpPr/>
          <p:nvPr userDrawn="1"/>
        </p:nvSpPr>
        <p:spPr>
          <a:xfrm>
            <a:off x="6225172" y="3495279"/>
            <a:ext cx="5966829" cy="1874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icture Placeholder 1">
            <a:extLst>
              <a:ext uri="{FF2B5EF4-FFF2-40B4-BE49-F238E27FC236}">
                <a16:creationId xmlns:a16="http://schemas.microsoft.com/office/drawing/2014/main" id="{C97D9E10-36DF-43A3-9452-DE4CDD54F665}"/>
              </a:ext>
            </a:extLst>
          </p:cNvPr>
          <p:cNvSpPr>
            <a:spLocks noGrp="1"/>
          </p:cNvSpPr>
          <p:nvPr>
            <p:ph type="pic" sz="quarter" idx="10"/>
          </p:nvPr>
        </p:nvSpPr>
        <p:spPr>
          <a:xfrm>
            <a:off x="0" y="1255713"/>
            <a:ext cx="6032500" cy="4113212"/>
          </a:xfrm>
          <a:prstGeom prst="rect">
            <a:avLst/>
          </a:prstGeom>
        </p:spPr>
        <p:txBody>
          <a:bodyPr anchor="ctr"/>
          <a:lstStyle>
            <a:lvl1pPr marL="0" indent="0" algn="ctr">
              <a:buNone/>
              <a:defRPr/>
            </a:lvl1pPr>
          </a:lstStyle>
          <a:p>
            <a:endParaRPr lang="en-US" dirty="0"/>
          </a:p>
        </p:txBody>
      </p:sp>
      <p:sp>
        <p:nvSpPr>
          <p:cNvPr id="8" name="Picture Placeholder 2">
            <a:extLst>
              <a:ext uri="{FF2B5EF4-FFF2-40B4-BE49-F238E27FC236}">
                <a16:creationId xmlns:a16="http://schemas.microsoft.com/office/drawing/2014/main" id="{CCE8192B-B4FF-4B3E-A295-05E256A8B953}"/>
              </a:ext>
            </a:extLst>
          </p:cNvPr>
          <p:cNvSpPr>
            <a:spLocks noGrp="1"/>
          </p:cNvSpPr>
          <p:nvPr>
            <p:ph type="pic" sz="quarter" idx="11"/>
          </p:nvPr>
        </p:nvSpPr>
        <p:spPr>
          <a:xfrm>
            <a:off x="6225172" y="1255271"/>
            <a:ext cx="2902596" cy="2047712"/>
          </a:xfrm>
          <a:prstGeom prst="rect">
            <a:avLst/>
          </a:prstGeom>
        </p:spPr>
        <p:txBody>
          <a:bodyPr anchor="ctr"/>
          <a:lstStyle>
            <a:lvl1pPr marL="0" indent="0" algn="ctr">
              <a:buNone/>
              <a:defRPr/>
            </a:lvl1pPr>
          </a:lstStyle>
          <a:p>
            <a:endParaRPr lang="en-US" dirty="0"/>
          </a:p>
        </p:txBody>
      </p:sp>
      <p:sp>
        <p:nvSpPr>
          <p:cNvPr id="9" name="Picture Placeholder 3">
            <a:extLst>
              <a:ext uri="{FF2B5EF4-FFF2-40B4-BE49-F238E27FC236}">
                <a16:creationId xmlns:a16="http://schemas.microsoft.com/office/drawing/2014/main" id="{095BC4A1-8F6A-474B-A40F-E9BC331AA982}"/>
              </a:ext>
            </a:extLst>
          </p:cNvPr>
          <p:cNvSpPr>
            <a:spLocks noGrp="1"/>
          </p:cNvSpPr>
          <p:nvPr>
            <p:ph type="pic" sz="quarter" idx="12"/>
          </p:nvPr>
        </p:nvSpPr>
        <p:spPr>
          <a:xfrm>
            <a:off x="9320064" y="1255714"/>
            <a:ext cx="2871936" cy="2047270"/>
          </a:xfrm>
          <a:prstGeom prst="rect">
            <a:avLst/>
          </a:prstGeom>
        </p:spPr>
        <p:txBody>
          <a:bodyPr anchor="ctr"/>
          <a:lstStyle>
            <a:lvl1pPr marL="0" indent="0" algn="ctr">
              <a:buNone/>
              <a:defRPr/>
            </a:lvl1pPr>
          </a:lstStyle>
          <a:p>
            <a:endParaRPr lang="en-US" dirty="0"/>
          </a:p>
        </p:txBody>
      </p:sp>
      <p:sp>
        <p:nvSpPr>
          <p:cNvPr id="10" name="Picture Placeholder 4">
            <a:extLst>
              <a:ext uri="{FF2B5EF4-FFF2-40B4-BE49-F238E27FC236}">
                <a16:creationId xmlns:a16="http://schemas.microsoft.com/office/drawing/2014/main" id="{FB2332BB-BA4A-47D7-A477-91535F93F46C}"/>
              </a:ext>
            </a:extLst>
          </p:cNvPr>
          <p:cNvSpPr>
            <a:spLocks noGrp="1"/>
          </p:cNvSpPr>
          <p:nvPr>
            <p:ph type="pic" sz="quarter" idx="13"/>
          </p:nvPr>
        </p:nvSpPr>
        <p:spPr>
          <a:xfrm>
            <a:off x="6225172" y="3495279"/>
            <a:ext cx="5966828" cy="1873645"/>
          </a:xfrm>
          <a:prstGeom prst="rect">
            <a:avLst/>
          </a:prstGeom>
        </p:spPr>
        <p:txBody>
          <a:bodyPr anchor="ctr"/>
          <a:lstStyle>
            <a:lvl1pPr marL="0" indent="0" algn="ctr">
              <a:buNone/>
              <a:defRPr/>
            </a:lvl1pPr>
          </a:lstStyle>
          <a:p>
            <a:endParaRPr lang="en-US" dirty="0"/>
          </a:p>
        </p:txBody>
      </p:sp>
      <p:sp>
        <p:nvSpPr>
          <p:cNvPr id="15" name="Title Placeholder">
            <a:extLst>
              <a:ext uri="{FF2B5EF4-FFF2-40B4-BE49-F238E27FC236}">
                <a16:creationId xmlns:a16="http://schemas.microsoft.com/office/drawing/2014/main" id="{53A51CD8-641B-4C4C-8732-51F14D4214BD}"/>
              </a:ext>
            </a:extLst>
          </p:cNvPr>
          <p:cNvSpPr>
            <a:spLocks noGrp="1"/>
          </p:cNvSpPr>
          <p:nvPr>
            <p:ph sz="quarter" idx="14" hasCustomPrompt="1"/>
          </p:nvPr>
        </p:nvSpPr>
        <p:spPr>
          <a:xfrm>
            <a:off x="209011" y="5726430"/>
            <a:ext cx="7071356" cy="839833"/>
          </a:xfrm>
          <a:prstGeom prst="rect">
            <a:avLst/>
          </a:prstGeom>
        </p:spPr>
        <p:txBody>
          <a:bodyPr/>
          <a:lstStyle>
            <a:lvl1pPr marL="0" indent="0">
              <a:buNone/>
              <a:defRPr sz="3200" b="1">
                <a:solidFill>
                  <a:schemeClr val="bg1"/>
                </a:solidFill>
                <a:latin typeface="+mj-lt"/>
                <a:ea typeface="Open Sans" panose="020B0606030504020204" pitchFamily="34" charset="0"/>
                <a:cs typeface="Open Sans" panose="020B0606030504020204" pitchFamily="34" charset="0"/>
              </a:defRPr>
            </a:lvl1pPr>
          </a:lstStyle>
          <a:p>
            <a:pPr lvl="0"/>
            <a:r>
              <a:rPr lang="en-US" dirty="0"/>
              <a:t>Title of Presentation</a:t>
            </a:r>
          </a:p>
        </p:txBody>
      </p:sp>
      <p:pic>
        <p:nvPicPr>
          <p:cNvPr id="6" name="Picture 5">
            <a:extLst>
              <a:ext uri="{FF2B5EF4-FFF2-40B4-BE49-F238E27FC236}">
                <a16:creationId xmlns:a16="http://schemas.microsoft.com/office/drawing/2014/main" id="{354F71E9-9FA8-CFEF-4D22-AD8DC8769CA7}"/>
              </a:ext>
              <a:ext uri="{C183D7F6-B498-43B3-948B-1728B52AA6E4}">
                <adec:decorative xmlns:adec="http://schemas.microsoft.com/office/drawing/2017/decorative" val="1"/>
              </a:ext>
            </a:extLst>
          </p:cNvPr>
          <p:cNvPicPr>
            <a:picLocks noChangeAspect="1"/>
          </p:cNvPicPr>
          <p:nvPr userDrawn="1"/>
        </p:nvPicPr>
        <p:blipFill rotWithShape="1">
          <a:blip r:embed="rId2"/>
          <a:srcRect l="10" r="50000"/>
          <a:stretch/>
        </p:blipFill>
        <p:spPr>
          <a:xfrm>
            <a:off x="10463393" y="1554638"/>
            <a:ext cx="1728609" cy="3496689"/>
          </a:xfrm>
          <a:prstGeom prst="rect">
            <a:avLst/>
          </a:prstGeom>
        </p:spPr>
      </p:pic>
    </p:spTree>
    <p:extLst>
      <p:ext uri="{BB962C8B-B14F-4D97-AF65-F5344CB8AC3E}">
        <p14:creationId xmlns:p14="http://schemas.microsoft.com/office/powerpoint/2010/main" val="285420306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Page No Pictures">
    <p:spTree>
      <p:nvGrpSpPr>
        <p:cNvPr id="1" name=""/>
        <p:cNvGrpSpPr/>
        <p:nvPr/>
      </p:nvGrpSpPr>
      <p:grpSpPr>
        <a:xfrm>
          <a:off x="0" y="0"/>
          <a:ext cx="0" cy="0"/>
          <a:chOff x="0" y="0"/>
          <a:chExt cx="0" cy="0"/>
        </a:xfrm>
      </p:grpSpPr>
      <p:sp>
        <p:nvSpPr>
          <p:cNvPr id="12" name="Title Placeholder">
            <a:extLst>
              <a:ext uri="{FF2B5EF4-FFF2-40B4-BE49-F238E27FC236}">
                <a16:creationId xmlns:a16="http://schemas.microsoft.com/office/drawing/2014/main" id="{6DB4110C-F0A2-4ADD-AE63-1FC7F0E3B232}"/>
              </a:ext>
            </a:extLst>
          </p:cNvPr>
          <p:cNvSpPr>
            <a:spLocks noGrp="1"/>
          </p:cNvSpPr>
          <p:nvPr>
            <p:ph sz="quarter" idx="14" hasCustomPrompt="1"/>
          </p:nvPr>
        </p:nvSpPr>
        <p:spPr>
          <a:xfrm>
            <a:off x="209011" y="5726430"/>
            <a:ext cx="7071356" cy="839833"/>
          </a:xfrm>
          <a:prstGeom prst="rect">
            <a:avLst/>
          </a:prstGeom>
        </p:spPr>
        <p:txBody>
          <a:bodyPr/>
          <a:lstStyle>
            <a:lvl1pPr marL="0" indent="0">
              <a:buNone/>
              <a:defRPr sz="3200" b="1">
                <a:solidFill>
                  <a:schemeClr val="bg1"/>
                </a:solidFill>
                <a:latin typeface="+mj-lt"/>
                <a:ea typeface="Open Sans" panose="020B0606030504020204" pitchFamily="34" charset="0"/>
                <a:cs typeface="Open Sans" panose="020B0606030504020204" pitchFamily="34" charset="0"/>
              </a:defRPr>
            </a:lvl1pPr>
          </a:lstStyle>
          <a:p>
            <a:pPr lvl="0"/>
            <a:r>
              <a:rPr lang="en-US" dirty="0"/>
              <a:t>Title of Presentation</a:t>
            </a:r>
          </a:p>
        </p:txBody>
      </p:sp>
    </p:spTree>
    <p:extLst>
      <p:ext uri="{BB962C8B-B14F-4D97-AF65-F5344CB8AC3E}">
        <p14:creationId xmlns:p14="http://schemas.microsoft.com/office/powerpoint/2010/main" val="4121960165"/>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vider Slide">
    <p:spTree>
      <p:nvGrpSpPr>
        <p:cNvPr id="1" name=""/>
        <p:cNvGrpSpPr/>
        <p:nvPr/>
      </p:nvGrpSpPr>
      <p:grpSpPr>
        <a:xfrm>
          <a:off x="0" y="0"/>
          <a:ext cx="0" cy="0"/>
          <a:chOff x="0" y="0"/>
          <a:chExt cx="0" cy="0"/>
        </a:xfrm>
      </p:grpSpPr>
      <p:sp>
        <p:nvSpPr>
          <p:cNvPr id="3" name="Gray Rectangle">
            <a:extLst>
              <a:ext uri="{FF2B5EF4-FFF2-40B4-BE49-F238E27FC236}">
                <a16:creationId xmlns:a16="http://schemas.microsoft.com/office/drawing/2014/main" id="{79F3FA21-32DA-4C38-8299-88FEFA2C3B39}"/>
              </a:ext>
              <a:ext uri="{C183D7F6-B498-43B3-948B-1728B52AA6E4}">
                <adec:decorative xmlns:adec="http://schemas.microsoft.com/office/drawing/2017/decorative" val="1"/>
              </a:ext>
            </a:extLst>
          </p:cNvPr>
          <p:cNvSpPr/>
          <p:nvPr userDrawn="1"/>
        </p:nvSpPr>
        <p:spPr>
          <a:xfrm>
            <a:off x="0" y="1255271"/>
            <a:ext cx="6032876" cy="41142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Placeholder">
            <a:extLst>
              <a:ext uri="{FF2B5EF4-FFF2-40B4-BE49-F238E27FC236}">
                <a16:creationId xmlns:a16="http://schemas.microsoft.com/office/drawing/2014/main" id="{4B824948-7DE2-41F5-BE27-87349BE01F09}"/>
              </a:ext>
            </a:extLst>
          </p:cNvPr>
          <p:cNvSpPr>
            <a:spLocks noGrp="1"/>
          </p:cNvSpPr>
          <p:nvPr>
            <p:ph sz="quarter" idx="14" hasCustomPrompt="1"/>
          </p:nvPr>
        </p:nvSpPr>
        <p:spPr>
          <a:xfrm>
            <a:off x="209011" y="1255271"/>
            <a:ext cx="5530431" cy="4114207"/>
          </a:xfrm>
          <a:prstGeom prst="rect">
            <a:avLst/>
          </a:prstGeom>
        </p:spPr>
        <p:txBody>
          <a:bodyPr anchor="ctr" anchorCtr="0"/>
          <a:lstStyle>
            <a:lvl1pPr marL="0" indent="0">
              <a:buNone/>
              <a:defRPr sz="3200" b="1">
                <a:solidFill>
                  <a:schemeClr val="bg1"/>
                </a:solidFill>
                <a:latin typeface="+mj-lt"/>
                <a:ea typeface="Open Sans" panose="020B0606030504020204" pitchFamily="34" charset="0"/>
                <a:cs typeface="Open Sans" panose="020B0606030504020204" pitchFamily="34" charset="0"/>
              </a:defRPr>
            </a:lvl1pPr>
          </a:lstStyle>
          <a:p>
            <a:pPr lvl="0"/>
            <a:r>
              <a:rPr lang="en-US" dirty="0"/>
              <a:t>Divider Slide Title</a:t>
            </a:r>
          </a:p>
        </p:txBody>
      </p:sp>
      <p:sp>
        <p:nvSpPr>
          <p:cNvPr id="7" name="Rectangle 2">
            <a:extLst>
              <a:ext uri="{FF2B5EF4-FFF2-40B4-BE49-F238E27FC236}">
                <a16:creationId xmlns:a16="http://schemas.microsoft.com/office/drawing/2014/main" id="{F8A70739-026E-4B9F-A8C5-8058205D0AA7}"/>
              </a:ext>
            </a:extLst>
          </p:cNvPr>
          <p:cNvSpPr/>
          <p:nvPr userDrawn="1"/>
        </p:nvSpPr>
        <p:spPr>
          <a:xfrm>
            <a:off x="6225172" y="1255271"/>
            <a:ext cx="2902596" cy="2047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3">
            <a:extLst>
              <a:ext uri="{FF2B5EF4-FFF2-40B4-BE49-F238E27FC236}">
                <a16:creationId xmlns:a16="http://schemas.microsoft.com/office/drawing/2014/main" id="{DE393653-42EA-4CD1-9134-AC75DD79569F}"/>
              </a:ext>
            </a:extLst>
          </p:cNvPr>
          <p:cNvSpPr/>
          <p:nvPr userDrawn="1"/>
        </p:nvSpPr>
        <p:spPr>
          <a:xfrm>
            <a:off x="9320064" y="1255271"/>
            <a:ext cx="2871936" cy="2047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4">
            <a:extLst>
              <a:ext uri="{FF2B5EF4-FFF2-40B4-BE49-F238E27FC236}">
                <a16:creationId xmlns:a16="http://schemas.microsoft.com/office/drawing/2014/main" id="{50B14B5B-CD68-4361-95C8-B6A835F8AE1F}"/>
              </a:ext>
            </a:extLst>
          </p:cNvPr>
          <p:cNvSpPr/>
          <p:nvPr userDrawn="1"/>
        </p:nvSpPr>
        <p:spPr>
          <a:xfrm>
            <a:off x="6225172" y="3495279"/>
            <a:ext cx="5966829" cy="1874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Picture Placeholder 2">
            <a:extLst>
              <a:ext uri="{FF2B5EF4-FFF2-40B4-BE49-F238E27FC236}">
                <a16:creationId xmlns:a16="http://schemas.microsoft.com/office/drawing/2014/main" id="{BE80AC0F-1710-4D52-A7E0-538CAA25D98F}"/>
              </a:ext>
            </a:extLst>
          </p:cNvPr>
          <p:cNvSpPr>
            <a:spLocks noGrp="1"/>
          </p:cNvSpPr>
          <p:nvPr>
            <p:ph type="pic" sz="quarter" idx="11"/>
          </p:nvPr>
        </p:nvSpPr>
        <p:spPr>
          <a:xfrm>
            <a:off x="6225173" y="1255826"/>
            <a:ext cx="2902596" cy="2047712"/>
          </a:xfrm>
          <a:prstGeom prst="rect">
            <a:avLst/>
          </a:prstGeom>
        </p:spPr>
        <p:txBody>
          <a:bodyPr anchor="ctr"/>
          <a:lstStyle>
            <a:lvl1pPr marL="0" indent="0" algn="ctr">
              <a:buNone/>
              <a:defRPr/>
            </a:lvl1pPr>
          </a:lstStyle>
          <a:p>
            <a:endParaRPr lang="en-US" dirty="0"/>
          </a:p>
        </p:txBody>
      </p:sp>
      <p:sp>
        <p:nvSpPr>
          <p:cNvPr id="11" name="Picture Placeholder 3">
            <a:extLst>
              <a:ext uri="{FF2B5EF4-FFF2-40B4-BE49-F238E27FC236}">
                <a16:creationId xmlns:a16="http://schemas.microsoft.com/office/drawing/2014/main" id="{BE77A1B9-A512-4501-9DAF-EB9FFE6E5621}"/>
              </a:ext>
            </a:extLst>
          </p:cNvPr>
          <p:cNvSpPr>
            <a:spLocks noGrp="1"/>
          </p:cNvSpPr>
          <p:nvPr>
            <p:ph type="pic" sz="quarter" idx="12"/>
          </p:nvPr>
        </p:nvSpPr>
        <p:spPr>
          <a:xfrm>
            <a:off x="9320065" y="1256269"/>
            <a:ext cx="2871936" cy="2047271"/>
          </a:xfrm>
          <a:prstGeom prst="rect">
            <a:avLst/>
          </a:prstGeom>
        </p:spPr>
        <p:txBody>
          <a:bodyPr anchor="ctr"/>
          <a:lstStyle>
            <a:lvl1pPr marL="0" indent="0" algn="ctr">
              <a:buNone/>
              <a:defRPr/>
            </a:lvl1pPr>
          </a:lstStyle>
          <a:p>
            <a:endParaRPr lang="en-US" dirty="0"/>
          </a:p>
        </p:txBody>
      </p:sp>
      <p:sp>
        <p:nvSpPr>
          <p:cNvPr id="12" name="Picture Placeholder 4">
            <a:extLst>
              <a:ext uri="{FF2B5EF4-FFF2-40B4-BE49-F238E27FC236}">
                <a16:creationId xmlns:a16="http://schemas.microsoft.com/office/drawing/2014/main" id="{9D1462A7-C7E4-4DFA-80F9-708DEE043018}"/>
              </a:ext>
            </a:extLst>
          </p:cNvPr>
          <p:cNvSpPr>
            <a:spLocks noGrp="1"/>
          </p:cNvSpPr>
          <p:nvPr>
            <p:ph type="pic" sz="quarter" idx="13"/>
          </p:nvPr>
        </p:nvSpPr>
        <p:spPr>
          <a:xfrm>
            <a:off x="6225173" y="3495834"/>
            <a:ext cx="5966828" cy="1873645"/>
          </a:xfrm>
          <a:prstGeom prst="rect">
            <a:avLst/>
          </a:prstGeom>
        </p:spPr>
        <p:txBody>
          <a:bodyPr anchor="ctr"/>
          <a:lstStyle>
            <a:lvl1pPr marL="0" indent="0" algn="ctr">
              <a:buNone/>
              <a:defRPr/>
            </a:lvl1pPr>
          </a:lstStyle>
          <a:p>
            <a:endParaRPr lang="en-US" dirty="0"/>
          </a:p>
        </p:txBody>
      </p:sp>
      <p:pic>
        <p:nvPicPr>
          <p:cNvPr id="15" name="Picture 14">
            <a:extLst>
              <a:ext uri="{FF2B5EF4-FFF2-40B4-BE49-F238E27FC236}">
                <a16:creationId xmlns:a16="http://schemas.microsoft.com/office/drawing/2014/main" id="{4E09703A-B874-4DB3-A2C0-A8F18302FE71}"/>
              </a:ext>
              <a:ext uri="{C183D7F6-B498-43B3-948B-1728B52AA6E4}">
                <adec:decorative xmlns:adec="http://schemas.microsoft.com/office/drawing/2017/decorative" val="1"/>
              </a:ext>
            </a:extLst>
          </p:cNvPr>
          <p:cNvPicPr>
            <a:picLocks noChangeAspect="1"/>
          </p:cNvPicPr>
          <p:nvPr userDrawn="1"/>
        </p:nvPicPr>
        <p:blipFill rotWithShape="1">
          <a:blip r:embed="rId2"/>
          <a:srcRect l="10" r="50000"/>
          <a:stretch/>
        </p:blipFill>
        <p:spPr>
          <a:xfrm>
            <a:off x="10463393" y="1554638"/>
            <a:ext cx="1728609" cy="3496689"/>
          </a:xfrm>
          <a:prstGeom prst="rect">
            <a:avLst/>
          </a:prstGeom>
        </p:spPr>
      </p:pic>
    </p:spTree>
    <p:extLst>
      <p:ext uri="{BB962C8B-B14F-4D97-AF65-F5344CB8AC3E}">
        <p14:creationId xmlns:p14="http://schemas.microsoft.com/office/powerpoint/2010/main" val="31285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ody White 1">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F74FF550-C5F0-4A31-A0AA-57E4E4D5A723}"/>
              </a:ext>
            </a:extLst>
          </p:cNvPr>
          <p:cNvSpPr>
            <a:spLocks noGrp="1"/>
          </p:cNvSpPr>
          <p:nvPr>
            <p:ph type="body" sz="quarter" idx="11" hasCustomPrompt="1"/>
          </p:nvPr>
        </p:nvSpPr>
        <p:spPr>
          <a:xfrm>
            <a:off x="196776" y="832704"/>
            <a:ext cx="11690424" cy="531082"/>
          </a:xfrm>
          <a:prstGeom prst="rect">
            <a:avLst/>
          </a:prstGeom>
        </p:spPr>
        <p:txBody>
          <a:bodyPr/>
          <a:lstStyle>
            <a:lvl1pPr marL="0" indent="0">
              <a:buNone/>
              <a:defRPr sz="4000" b="1">
                <a:solidFill>
                  <a:schemeClr val="accent4"/>
                </a:solidFill>
                <a:latin typeface="Montserrat" panose="00000500000000000000" pitchFamily="50" charset="0"/>
                <a:ea typeface="Open Sans" panose="020B0606030504020204" pitchFamily="34" charset="0"/>
                <a:cs typeface="Open Sans" panose="020B0606030504020204" pitchFamily="34" charset="0"/>
              </a:defRPr>
            </a:lvl1pPr>
          </a:lstStyle>
          <a:p>
            <a:pPr lvl="0"/>
            <a:r>
              <a:rPr lang="en-US" dirty="0"/>
              <a:t>Slide Header</a:t>
            </a:r>
          </a:p>
        </p:txBody>
      </p:sp>
      <p:sp>
        <p:nvSpPr>
          <p:cNvPr id="4" name="Content Placeholder">
            <a:extLst>
              <a:ext uri="{FF2B5EF4-FFF2-40B4-BE49-F238E27FC236}">
                <a16:creationId xmlns:a16="http://schemas.microsoft.com/office/drawing/2014/main" id="{9F6D990D-7148-4AB0-B70B-610C4E1FC5F8}"/>
              </a:ext>
            </a:extLst>
          </p:cNvPr>
          <p:cNvSpPr>
            <a:spLocks noGrp="1"/>
          </p:cNvSpPr>
          <p:nvPr>
            <p:ph sz="quarter" idx="10"/>
          </p:nvPr>
        </p:nvSpPr>
        <p:spPr>
          <a:xfrm>
            <a:off x="505434" y="1627908"/>
            <a:ext cx="11381766" cy="4506191"/>
          </a:xfrm>
          <a:prstGeom prst="rect">
            <a:avLst/>
          </a:prstGeom>
        </p:spPr>
        <p:txBody>
          <a:bodyPr/>
          <a:lstStyle>
            <a:lvl1pPr marL="2286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1pPr>
            <a:lvl2pPr marL="6858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2pPr>
            <a:lvl3pPr marL="11430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3pPr>
            <a:lvl4pPr marL="16002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4pPr>
            <a:lvl5pPr marL="20574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6924194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ody White 2">
    <p:spTree>
      <p:nvGrpSpPr>
        <p:cNvPr id="1" name=""/>
        <p:cNvGrpSpPr/>
        <p:nvPr/>
      </p:nvGrpSpPr>
      <p:grpSpPr>
        <a:xfrm>
          <a:off x="0" y="0"/>
          <a:ext cx="0" cy="0"/>
          <a:chOff x="0" y="0"/>
          <a:chExt cx="0" cy="0"/>
        </a:xfrm>
      </p:grpSpPr>
      <p:sp>
        <p:nvSpPr>
          <p:cNvPr id="6" name="Title Placeholder">
            <a:extLst>
              <a:ext uri="{FF2B5EF4-FFF2-40B4-BE49-F238E27FC236}">
                <a16:creationId xmlns:a16="http://schemas.microsoft.com/office/drawing/2014/main" id="{E023135A-9DBD-43D4-B78B-218E551081F7}"/>
              </a:ext>
            </a:extLst>
          </p:cNvPr>
          <p:cNvSpPr>
            <a:spLocks noGrp="1"/>
          </p:cNvSpPr>
          <p:nvPr>
            <p:ph type="body" sz="quarter" idx="11" hasCustomPrompt="1"/>
          </p:nvPr>
        </p:nvSpPr>
        <p:spPr>
          <a:xfrm>
            <a:off x="196776" y="832704"/>
            <a:ext cx="8733092" cy="531082"/>
          </a:xfrm>
          <a:prstGeom prst="rect">
            <a:avLst/>
          </a:prstGeom>
        </p:spPr>
        <p:txBody>
          <a:bodyPr/>
          <a:lstStyle>
            <a:lvl1pPr marL="0" indent="0">
              <a:buNone/>
              <a:defRPr sz="4000" b="1">
                <a:solidFill>
                  <a:schemeClr val="accent4"/>
                </a:solidFill>
                <a:latin typeface="Montserrat" panose="00000500000000000000" pitchFamily="50" charset="0"/>
                <a:ea typeface="Open Sans" panose="020B0606030504020204" pitchFamily="34" charset="0"/>
                <a:cs typeface="Open Sans" panose="020B0606030504020204" pitchFamily="34" charset="0"/>
              </a:defRPr>
            </a:lvl1pPr>
          </a:lstStyle>
          <a:p>
            <a:pPr lvl="0"/>
            <a:r>
              <a:rPr lang="en-US" dirty="0"/>
              <a:t>Slide Header</a:t>
            </a:r>
          </a:p>
        </p:txBody>
      </p:sp>
      <p:sp>
        <p:nvSpPr>
          <p:cNvPr id="9" name="Content Placeholder">
            <a:extLst>
              <a:ext uri="{FF2B5EF4-FFF2-40B4-BE49-F238E27FC236}">
                <a16:creationId xmlns:a16="http://schemas.microsoft.com/office/drawing/2014/main" id="{4007ADB3-A81C-4173-A520-5E9E7F324B11}"/>
              </a:ext>
            </a:extLst>
          </p:cNvPr>
          <p:cNvSpPr>
            <a:spLocks noGrp="1"/>
          </p:cNvSpPr>
          <p:nvPr>
            <p:ph sz="quarter" idx="10"/>
          </p:nvPr>
        </p:nvSpPr>
        <p:spPr>
          <a:xfrm>
            <a:off x="505434" y="1627908"/>
            <a:ext cx="8424434" cy="4506191"/>
          </a:xfrm>
          <a:prstGeom prst="rect">
            <a:avLst/>
          </a:prstGeom>
        </p:spPr>
        <p:txBody>
          <a:bodyPr/>
          <a:lstStyle>
            <a:lvl1pPr marL="2286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1pPr>
            <a:lvl2pPr marL="6858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2pPr>
            <a:lvl3pPr marL="11430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3pPr>
            <a:lvl4pPr marL="16002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4pPr>
            <a:lvl5pPr marL="20574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Picture Rectangle">
            <a:extLst>
              <a:ext uri="{FF2B5EF4-FFF2-40B4-BE49-F238E27FC236}">
                <a16:creationId xmlns:a16="http://schemas.microsoft.com/office/drawing/2014/main" id="{EF9F4156-6790-4E80-9424-B88EF82B9004}"/>
              </a:ext>
              <a:ext uri="{C183D7F6-B498-43B3-948B-1728B52AA6E4}">
                <adec:decorative xmlns:adec="http://schemas.microsoft.com/office/drawing/2017/decorative" val="1"/>
              </a:ext>
            </a:extLst>
          </p:cNvPr>
          <p:cNvSpPr/>
          <p:nvPr userDrawn="1"/>
        </p:nvSpPr>
        <p:spPr>
          <a:xfrm>
            <a:off x="9576122" y="914400"/>
            <a:ext cx="2311078" cy="52197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a:extLst>
              <a:ext uri="{FF2B5EF4-FFF2-40B4-BE49-F238E27FC236}">
                <a16:creationId xmlns:a16="http://schemas.microsoft.com/office/drawing/2014/main" id="{D9421300-9FF3-4C26-A673-97FEA0847633}"/>
              </a:ext>
              <a:ext uri="{C183D7F6-B498-43B3-948B-1728B52AA6E4}">
                <adec:decorative xmlns:adec="http://schemas.microsoft.com/office/drawing/2017/decorative" val="0"/>
              </a:ext>
            </a:extLst>
          </p:cNvPr>
          <p:cNvSpPr>
            <a:spLocks noGrp="1"/>
          </p:cNvSpPr>
          <p:nvPr>
            <p:ph type="pic" sz="quarter" idx="12"/>
          </p:nvPr>
        </p:nvSpPr>
        <p:spPr>
          <a:xfrm>
            <a:off x="9576122" y="914400"/>
            <a:ext cx="2311078" cy="5219699"/>
          </a:xfrm>
          <a:prstGeom prst="rect">
            <a:avLst/>
          </a:prstGeom>
        </p:spPr>
        <p:txBody>
          <a:bodyPr anchor="ctr"/>
          <a:lstStyle>
            <a:lvl1pPr marL="0" indent="0" algn="ctr">
              <a:buNone/>
              <a:defRPr/>
            </a:lvl1pPr>
          </a:lstStyle>
          <a:p>
            <a:endParaRPr lang="en-US" dirty="0"/>
          </a:p>
        </p:txBody>
      </p:sp>
    </p:spTree>
    <p:extLst>
      <p:ext uri="{BB962C8B-B14F-4D97-AF65-F5344CB8AC3E}">
        <p14:creationId xmlns:p14="http://schemas.microsoft.com/office/powerpoint/2010/main" val="60484167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ody White 3">
    <p:spTree>
      <p:nvGrpSpPr>
        <p:cNvPr id="1" name=""/>
        <p:cNvGrpSpPr/>
        <p:nvPr/>
      </p:nvGrpSpPr>
      <p:grpSpPr>
        <a:xfrm>
          <a:off x="0" y="0"/>
          <a:ext cx="0" cy="0"/>
          <a:chOff x="0" y="0"/>
          <a:chExt cx="0" cy="0"/>
        </a:xfrm>
      </p:grpSpPr>
      <p:sp>
        <p:nvSpPr>
          <p:cNvPr id="11" name="Title Placeholder">
            <a:extLst>
              <a:ext uri="{FF2B5EF4-FFF2-40B4-BE49-F238E27FC236}">
                <a16:creationId xmlns:a16="http://schemas.microsoft.com/office/drawing/2014/main" id="{2B434D1E-5311-4884-AA47-BBA361918243}"/>
              </a:ext>
            </a:extLst>
          </p:cNvPr>
          <p:cNvSpPr>
            <a:spLocks noGrp="1"/>
          </p:cNvSpPr>
          <p:nvPr>
            <p:ph type="body" sz="quarter" idx="11" hasCustomPrompt="1"/>
          </p:nvPr>
        </p:nvSpPr>
        <p:spPr>
          <a:xfrm>
            <a:off x="196776" y="832704"/>
            <a:ext cx="8733092" cy="531082"/>
          </a:xfrm>
          <a:prstGeom prst="rect">
            <a:avLst/>
          </a:prstGeom>
        </p:spPr>
        <p:txBody>
          <a:bodyPr/>
          <a:lstStyle>
            <a:lvl1pPr marL="0" indent="0">
              <a:buNone/>
              <a:defRPr sz="4000" b="1">
                <a:solidFill>
                  <a:schemeClr val="accent4"/>
                </a:solidFill>
                <a:latin typeface="Montserrat" panose="00000500000000000000" pitchFamily="50" charset="0"/>
                <a:ea typeface="Open Sans" panose="020B0606030504020204" pitchFamily="34" charset="0"/>
                <a:cs typeface="Open Sans" panose="020B0606030504020204" pitchFamily="34" charset="0"/>
              </a:defRPr>
            </a:lvl1pPr>
          </a:lstStyle>
          <a:p>
            <a:pPr lvl="0"/>
            <a:r>
              <a:rPr lang="en-US" dirty="0"/>
              <a:t>Slide Header</a:t>
            </a:r>
          </a:p>
        </p:txBody>
      </p:sp>
      <p:sp>
        <p:nvSpPr>
          <p:cNvPr id="13" name="Content Placeholder">
            <a:extLst>
              <a:ext uri="{FF2B5EF4-FFF2-40B4-BE49-F238E27FC236}">
                <a16:creationId xmlns:a16="http://schemas.microsoft.com/office/drawing/2014/main" id="{D9DF2AE3-157A-4EBA-BBDC-2629388C382F}"/>
              </a:ext>
            </a:extLst>
          </p:cNvPr>
          <p:cNvSpPr>
            <a:spLocks noGrp="1"/>
          </p:cNvSpPr>
          <p:nvPr>
            <p:ph sz="quarter" idx="10"/>
          </p:nvPr>
        </p:nvSpPr>
        <p:spPr>
          <a:xfrm>
            <a:off x="505434" y="1627908"/>
            <a:ext cx="8424434" cy="4506191"/>
          </a:xfrm>
          <a:prstGeom prst="rect">
            <a:avLst/>
          </a:prstGeom>
        </p:spPr>
        <p:txBody>
          <a:bodyPr/>
          <a:lstStyle>
            <a:lvl1pPr marL="2286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1pPr>
            <a:lvl2pPr marL="6858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2pPr>
            <a:lvl3pPr marL="11430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3pPr>
            <a:lvl4pPr marL="16002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4pPr>
            <a:lvl5pPr marL="20574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Rectangle 1">
            <a:extLst>
              <a:ext uri="{FF2B5EF4-FFF2-40B4-BE49-F238E27FC236}">
                <a16:creationId xmlns:a16="http://schemas.microsoft.com/office/drawing/2014/main" id="{7858EC9A-293D-4DC4-8D17-1C7CD6AB84C0}"/>
              </a:ext>
              <a:ext uri="{C183D7F6-B498-43B3-948B-1728B52AA6E4}">
                <adec:decorative xmlns:adec="http://schemas.microsoft.com/office/drawing/2017/decorative" val="1"/>
              </a:ext>
            </a:extLst>
          </p:cNvPr>
          <p:cNvSpPr/>
          <p:nvPr userDrawn="1"/>
        </p:nvSpPr>
        <p:spPr>
          <a:xfrm>
            <a:off x="9576122" y="914400"/>
            <a:ext cx="2311078" cy="25090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1">
            <a:extLst>
              <a:ext uri="{FF2B5EF4-FFF2-40B4-BE49-F238E27FC236}">
                <a16:creationId xmlns:a16="http://schemas.microsoft.com/office/drawing/2014/main" id="{A7B37783-ECCB-4CEC-8DEF-782C6EDEE53A}"/>
              </a:ext>
              <a:ext uri="{C183D7F6-B498-43B3-948B-1728B52AA6E4}">
                <adec:decorative xmlns:adec="http://schemas.microsoft.com/office/drawing/2017/decorative" val="0"/>
              </a:ext>
            </a:extLst>
          </p:cNvPr>
          <p:cNvSpPr>
            <a:spLocks noGrp="1"/>
          </p:cNvSpPr>
          <p:nvPr>
            <p:ph type="pic" sz="quarter" idx="13"/>
          </p:nvPr>
        </p:nvSpPr>
        <p:spPr>
          <a:xfrm>
            <a:off x="9576122" y="914399"/>
            <a:ext cx="2311078" cy="2509020"/>
          </a:xfrm>
          <a:prstGeom prst="rect">
            <a:avLst/>
          </a:prstGeom>
        </p:spPr>
        <p:txBody>
          <a:bodyPr anchor="ctr"/>
          <a:lstStyle>
            <a:lvl1pPr marL="0" indent="0" algn="ctr">
              <a:buNone/>
              <a:defRPr/>
            </a:lvl1pPr>
          </a:lstStyle>
          <a:p>
            <a:endParaRPr lang="en-US" dirty="0"/>
          </a:p>
        </p:txBody>
      </p:sp>
      <p:sp>
        <p:nvSpPr>
          <p:cNvPr id="9" name="Picture Rectangle 2">
            <a:extLst>
              <a:ext uri="{FF2B5EF4-FFF2-40B4-BE49-F238E27FC236}">
                <a16:creationId xmlns:a16="http://schemas.microsoft.com/office/drawing/2014/main" id="{9F74EC4E-08ED-4D5B-88C8-B35C6C45753B}"/>
              </a:ext>
              <a:ext uri="{C183D7F6-B498-43B3-948B-1728B52AA6E4}">
                <adec:decorative xmlns:adec="http://schemas.microsoft.com/office/drawing/2017/decorative" val="1"/>
              </a:ext>
            </a:extLst>
          </p:cNvPr>
          <p:cNvSpPr/>
          <p:nvPr userDrawn="1"/>
        </p:nvSpPr>
        <p:spPr>
          <a:xfrm>
            <a:off x="9576122" y="3615159"/>
            <a:ext cx="2311078" cy="251893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2">
            <a:extLst>
              <a:ext uri="{FF2B5EF4-FFF2-40B4-BE49-F238E27FC236}">
                <a16:creationId xmlns:a16="http://schemas.microsoft.com/office/drawing/2014/main" id="{FA3DE705-66A6-4139-B2DC-D25F0EB450B7}"/>
              </a:ext>
            </a:extLst>
          </p:cNvPr>
          <p:cNvSpPr>
            <a:spLocks noGrp="1"/>
          </p:cNvSpPr>
          <p:nvPr>
            <p:ph type="pic" sz="quarter" idx="14"/>
          </p:nvPr>
        </p:nvSpPr>
        <p:spPr>
          <a:xfrm>
            <a:off x="9576122" y="3615159"/>
            <a:ext cx="2311078" cy="2518941"/>
          </a:xfrm>
          <a:prstGeom prst="rect">
            <a:avLst/>
          </a:prstGeom>
        </p:spPr>
        <p:txBody>
          <a:bodyPr anchor="ctr"/>
          <a:lstStyle>
            <a:lvl1pPr marL="0" indent="0" algn="ctr">
              <a:buNone/>
              <a:defRPr/>
            </a:lvl1pPr>
          </a:lstStyle>
          <a:p>
            <a:endParaRPr lang="en-US" dirty="0"/>
          </a:p>
        </p:txBody>
      </p:sp>
    </p:spTree>
    <p:extLst>
      <p:ext uri="{BB962C8B-B14F-4D97-AF65-F5344CB8AC3E}">
        <p14:creationId xmlns:p14="http://schemas.microsoft.com/office/powerpoint/2010/main" val="3500272763"/>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ody White 4">
    <p:spTree>
      <p:nvGrpSpPr>
        <p:cNvPr id="1" name=""/>
        <p:cNvGrpSpPr/>
        <p:nvPr/>
      </p:nvGrpSpPr>
      <p:grpSpPr>
        <a:xfrm>
          <a:off x="0" y="0"/>
          <a:ext cx="0" cy="0"/>
          <a:chOff x="0" y="0"/>
          <a:chExt cx="0" cy="0"/>
        </a:xfrm>
      </p:grpSpPr>
      <p:sp>
        <p:nvSpPr>
          <p:cNvPr id="13" name="Title Placeholder">
            <a:extLst>
              <a:ext uri="{FF2B5EF4-FFF2-40B4-BE49-F238E27FC236}">
                <a16:creationId xmlns:a16="http://schemas.microsoft.com/office/drawing/2014/main" id="{12E01219-4F6B-4A10-ACAC-FC1373C47670}"/>
              </a:ext>
            </a:extLst>
          </p:cNvPr>
          <p:cNvSpPr>
            <a:spLocks noGrp="1"/>
          </p:cNvSpPr>
          <p:nvPr>
            <p:ph type="body" sz="quarter" idx="11" hasCustomPrompt="1"/>
          </p:nvPr>
        </p:nvSpPr>
        <p:spPr>
          <a:xfrm>
            <a:off x="196776" y="832704"/>
            <a:ext cx="8733092" cy="531082"/>
          </a:xfrm>
          <a:prstGeom prst="rect">
            <a:avLst/>
          </a:prstGeom>
        </p:spPr>
        <p:txBody>
          <a:bodyPr/>
          <a:lstStyle>
            <a:lvl1pPr marL="0" indent="0">
              <a:buNone/>
              <a:defRPr sz="4000" b="1">
                <a:solidFill>
                  <a:schemeClr val="accent4"/>
                </a:solidFill>
                <a:latin typeface="Montserrat" panose="00000500000000000000" pitchFamily="50" charset="0"/>
                <a:ea typeface="Open Sans" panose="020B0606030504020204" pitchFamily="34" charset="0"/>
                <a:cs typeface="Open Sans" panose="020B0606030504020204" pitchFamily="34" charset="0"/>
              </a:defRPr>
            </a:lvl1pPr>
          </a:lstStyle>
          <a:p>
            <a:pPr lvl="0"/>
            <a:r>
              <a:rPr lang="en-US" dirty="0"/>
              <a:t>Slide Header</a:t>
            </a:r>
          </a:p>
        </p:txBody>
      </p:sp>
      <p:sp>
        <p:nvSpPr>
          <p:cNvPr id="14" name="Content Placeholder">
            <a:extLst>
              <a:ext uri="{FF2B5EF4-FFF2-40B4-BE49-F238E27FC236}">
                <a16:creationId xmlns:a16="http://schemas.microsoft.com/office/drawing/2014/main" id="{D169AAC0-7FCA-410B-B4C3-56626F67906F}"/>
              </a:ext>
            </a:extLst>
          </p:cNvPr>
          <p:cNvSpPr>
            <a:spLocks noGrp="1"/>
          </p:cNvSpPr>
          <p:nvPr>
            <p:ph sz="quarter" idx="10"/>
          </p:nvPr>
        </p:nvSpPr>
        <p:spPr>
          <a:xfrm>
            <a:off x="505434" y="1627908"/>
            <a:ext cx="8424434" cy="4506191"/>
          </a:xfrm>
          <a:prstGeom prst="rect">
            <a:avLst/>
          </a:prstGeom>
        </p:spPr>
        <p:txBody>
          <a:bodyPr/>
          <a:lstStyle>
            <a:lvl1pPr marL="2286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1pPr>
            <a:lvl2pPr marL="6858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2pPr>
            <a:lvl3pPr marL="11430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3pPr>
            <a:lvl4pPr marL="16002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4pPr>
            <a:lvl5pPr marL="2057400" indent="-228600">
              <a:buClr>
                <a:schemeClr val="accent1"/>
              </a:buClr>
              <a:buFont typeface="Wingdings" panose="05000000000000000000" pitchFamily="2" charset="2"/>
              <a:buChar char="§"/>
              <a:defRPr>
                <a:solidFill>
                  <a:schemeClr val="bg2">
                    <a:lumMod val="10000"/>
                  </a:schemeClr>
                </a:solidFill>
                <a:latin typeface="Montserrat" panose="00000500000000000000" pitchFamily="50"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Picture Rectangle 1">
            <a:extLst>
              <a:ext uri="{FF2B5EF4-FFF2-40B4-BE49-F238E27FC236}">
                <a16:creationId xmlns:a16="http://schemas.microsoft.com/office/drawing/2014/main" id="{B56D0C75-5B98-46DE-9CDE-7848C98BC629}"/>
              </a:ext>
              <a:ext uri="{C183D7F6-B498-43B3-948B-1728B52AA6E4}">
                <adec:decorative xmlns:adec="http://schemas.microsoft.com/office/drawing/2017/decorative" val="1"/>
              </a:ext>
            </a:extLst>
          </p:cNvPr>
          <p:cNvSpPr/>
          <p:nvPr userDrawn="1"/>
        </p:nvSpPr>
        <p:spPr>
          <a:xfrm>
            <a:off x="9576122" y="914400"/>
            <a:ext cx="2311078" cy="16109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icture Placeholder 1">
            <a:extLst>
              <a:ext uri="{FF2B5EF4-FFF2-40B4-BE49-F238E27FC236}">
                <a16:creationId xmlns:a16="http://schemas.microsoft.com/office/drawing/2014/main" id="{FA3DE705-66A6-4139-B2DC-D25F0EB450B7}"/>
              </a:ext>
            </a:extLst>
          </p:cNvPr>
          <p:cNvSpPr>
            <a:spLocks noGrp="1"/>
          </p:cNvSpPr>
          <p:nvPr>
            <p:ph type="pic" sz="quarter" idx="14"/>
          </p:nvPr>
        </p:nvSpPr>
        <p:spPr>
          <a:xfrm>
            <a:off x="9576119" y="914400"/>
            <a:ext cx="2311077" cy="1607519"/>
          </a:xfrm>
          <a:prstGeom prst="rect">
            <a:avLst/>
          </a:prstGeom>
        </p:spPr>
        <p:txBody>
          <a:bodyPr anchor="ctr"/>
          <a:lstStyle>
            <a:lvl1pPr marL="0" indent="0" algn="ctr">
              <a:buNone/>
              <a:defRPr/>
            </a:lvl1pPr>
          </a:lstStyle>
          <a:p>
            <a:endParaRPr lang="en-US" dirty="0"/>
          </a:p>
        </p:txBody>
      </p:sp>
      <p:sp>
        <p:nvSpPr>
          <p:cNvPr id="18" name="Picture Rectangle 2">
            <a:extLst>
              <a:ext uri="{FF2B5EF4-FFF2-40B4-BE49-F238E27FC236}">
                <a16:creationId xmlns:a16="http://schemas.microsoft.com/office/drawing/2014/main" id="{175A8299-EC36-407A-A79D-E8F21B4912DD}"/>
              </a:ext>
              <a:ext uri="{C183D7F6-B498-43B3-948B-1728B52AA6E4}">
                <adec:decorative xmlns:adec="http://schemas.microsoft.com/office/drawing/2017/decorative" val="1"/>
              </a:ext>
            </a:extLst>
          </p:cNvPr>
          <p:cNvSpPr/>
          <p:nvPr userDrawn="1"/>
        </p:nvSpPr>
        <p:spPr>
          <a:xfrm>
            <a:off x="9576121" y="2717074"/>
            <a:ext cx="2311078" cy="16109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Picture Placeholder 2">
            <a:extLst>
              <a:ext uri="{FF2B5EF4-FFF2-40B4-BE49-F238E27FC236}">
                <a16:creationId xmlns:a16="http://schemas.microsoft.com/office/drawing/2014/main" id="{ECA84048-8C0E-492C-AC5F-197EB1BEC3C7}"/>
              </a:ext>
              <a:ext uri="{C183D7F6-B498-43B3-948B-1728B52AA6E4}">
                <adec:decorative xmlns:adec="http://schemas.microsoft.com/office/drawing/2017/decorative" val="0"/>
              </a:ext>
            </a:extLst>
          </p:cNvPr>
          <p:cNvSpPr>
            <a:spLocks noGrp="1"/>
          </p:cNvSpPr>
          <p:nvPr>
            <p:ph type="pic" sz="quarter" idx="15"/>
          </p:nvPr>
        </p:nvSpPr>
        <p:spPr>
          <a:xfrm>
            <a:off x="9576118" y="2713658"/>
            <a:ext cx="2311077" cy="1607519"/>
          </a:xfrm>
          <a:prstGeom prst="rect">
            <a:avLst/>
          </a:prstGeom>
        </p:spPr>
        <p:txBody>
          <a:bodyPr anchor="ctr"/>
          <a:lstStyle>
            <a:lvl1pPr marL="0" indent="0" algn="ctr">
              <a:buNone/>
              <a:defRPr/>
            </a:lvl1pPr>
          </a:lstStyle>
          <a:p>
            <a:endParaRPr lang="en-US" dirty="0"/>
          </a:p>
        </p:txBody>
      </p:sp>
      <p:sp>
        <p:nvSpPr>
          <p:cNvPr id="19" name="Picture Rectangle 3">
            <a:extLst>
              <a:ext uri="{FF2B5EF4-FFF2-40B4-BE49-F238E27FC236}">
                <a16:creationId xmlns:a16="http://schemas.microsoft.com/office/drawing/2014/main" id="{2A4E731A-EF94-4BF9-B8A8-ACC17649834E}"/>
              </a:ext>
              <a:ext uri="{C183D7F6-B498-43B3-948B-1728B52AA6E4}">
                <adec:decorative xmlns:adec="http://schemas.microsoft.com/office/drawing/2017/decorative" val="1"/>
              </a:ext>
            </a:extLst>
          </p:cNvPr>
          <p:cNvSpPr/>
          <p:nvPr userDrawn="1"/>
        </p:nvSpPr>
        <p:spPr>
          <a:xfrm>
            <a:off x="9576122" y="4523165"/>
            <a:ext cx="2311078" cy="16109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icture Placeholder 3">
            <a:extLst>
              <a:ext uri="{FF2B5EF4-FFF2-40B4-BE49-F238E27FC236}">
                <a16:creationId xmlns:a16="http://schemas.microsoft.com/office/drawing/2014/main" id="{C1CFA84E-19F1-45F4-93A1-15252D4AA15C}"/>
              </a:ext>
            </a:extLst>
          </p:cNvPr>
          <p:cNvSpPr>
            <a:spLocks noGrp="1"/>
          </p:cNvSpPr>
          <p:nvPr>
            <p:ph type="pic" sz="quarter" idx="16"/>
          </p:nvPr>
        </p:nvSpPr>
        <p:spPr>
          <a:xfrm>
            <a:off x="9576117" y="4524872"/>
            <a:ext cx="2311077" cy="1607519"/>
          </a:xfrm>
          <a:prstGeom prst="rect">
            <a:avLst/>
          </a:prstGeom>
        </p:spPr>
        <p:txBody>
          <a:bodyPr anchor="ctr"/>
          <a:lstStyle>
            <a:lvl1pPr marL="0" indent="0" algn="ctr">
              <a:buNone/>
              <a:defRPr/>
            </a:lvl1pPr>
          </a:lstStyle>
          <a:p>
            <a:endParaRPr lang="en-US" dirty="0"/>
          </a:p>
        </p:txBody>
      </p:sp>
    </p:spTree>
    <p:extLst>
      <p:ext uri="{BB962C8B-B14F-4D97-AF65-F5344CB8AC3E}">
        <p14:creationId xmlns:p14="http://schemas.microsoft.com/office/powerpoint/2010/main" val="1767677870"/>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lue Rectangle">
            <a:extLst>
              <a:ext uri="{FF2B5EF4-FFF2-40B4-BE49-F238E27FC236}">
                <a16:creationId xmlns:a16="http://schemas.microsoft.com/office/drawing/2014/main" id="{B09D283E-F7D5-43DA-A9E7-6E6474DF99D7}"/>
              </a:ext>
              <a:ext uri="{C183D7F6-B498-43B3-948B-1728B52AA6E4}">
                <adec:decorative xmlns:adec="http://schemas.microsoft.com/office/drawing/2017/decorative" val="1"/>
              </a:ext>
            </a:extLst>
          </p:cNvPr>
          <p:cNvSpPr/>
          <p:nvPr userDrawn="1"/>
        </p:nvSpPr>
        <p:spPr>
          <a:xfrm>
            <a:off x="1524" y="0"/>
            <a:ext cx="12190476" cy="10604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Grey Rectangle">
            <a:extLst>
              <a:ext uri="{FF2B5EF4-FFF2-40B4-BE49-F238E27FC236}">
                <a16:creationId xmlns:a16="http://schemas.microsoft.com/office/drawing/2014/main" id="{FBC5E9AA-A200-4DBB-BA55-E6325E4F79F6}"/>
              </a:ext>
              <a:ext uri="{C183D7F6-B498-43B3-948B-1728B52AA6E4}">
                <adec:decorative xmlns:adec="http://schemas.microsoft.com/office/drawing/2017/decorative" val="1"/>
              </a:ext>
            </a:extLst>
          </p:cNvPr>
          <p:cNvSpPr/>
          <p:nvPr userDrawn="1"/>
        </p:nvSpPr>
        <p:spPr>
          <a:xfrm>
            <a:off x="1524" y="5562149"/>
            <a:ext cx="12190476" cy="129585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5"/>
              </a:solidFill>
            </a:endParaRPr>
          </a:p>
        </p:txBody>
      </p:sp>
      <p:sp>
        <p:nvSpPr>
          <p:cNvPr id="6" name="FPAC Lockup">
            <a:extLst>
              <a:ext uri="{FF2B5EF4-FFF2-40B4-BE49-F238E27FC236}">
                <a16:creationId xmlns:a16="http://schemas.microsoft.com/office/drawing/2014/main" id="{DA92B40F-55B6-4C69-A7EB-3AD64D641DAE}"/>
              </a:ext>
            </a:extLst>
          </p:cNvPr>
          <p:cNvSpPr txBox="1"/>
          <p:nvPr userDrawn="1"/>
        </p:nvSpPr>
        <p:spPr>
          <a:xfrm>
            <a:off x="7495555" y="6146507"/>
            <a:ext cx="4490841" cy="492443"/>
          </a:xfrm>
          <a:prstGeom prst="rect">
            <a:avLst/>
          </a:prstGeom>
          <a:noFill/>
        </p:spPr>
        <p:txBody>
          <a:bodyPr wrap="square" rtlCol="0">
            <a:spAutoFit/>
          </a:bodyPr>
          <a:lstStyle/>
          <a:p>
            <a:pPr algn="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FARM PRODUCTION AND CONSERVATION</a:t>
            </a:r>
          </a:p>
          <a:p>
            <a:pPr algn="r"/>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FSA | NRCS | RMA | Business Center</a:t>
            </a:r>
          </a:p>
        </p:txBody>
      </p:sp>
      <p:pic>
        <p:nvPicPr>
          <p:cNvPr id="7" name="Picture 6">
            <a:extLst>
              <a:ext uri="{FF2B5EF4-FFF2-40B4-BE49-F238E27FC236}">
                <a16:creationId xmlns:a16="http://schemas.microsoft.com/office/drawing/2014/main" id="{0B1C69E8-C370-43D8-81AA-AB0119E4CD31}"/>
              </a:ext>
            </a:extLst>
          </p:cNvPr>
          <p:cNvPicPr>
            <a:picLocks noChangeAspect="1"/>
          </p:cNvPicPr>
          <p:nvPr userDrawn="1"/>
        </p:nvPicPr>
        <p:blipFill>
          <a:blip r:embed="rId5"/>
          <a:stretch>
            <a:fillRect/>
          </a:stretch>
        </p:blipFill>
        <p:spPr>
          <a:xfrm>
            <a:off x="304799" y="304800"/>
            <a:ext cx="5313687" cy="506913"/>
          </a:xfrm>
          <a:prstGeom prst="rect">
            <a:avLst/>
          </a:prstGeom>
        </p:spPr>
      </p:pic>
    </p:spTree>
    <p:extLst>
      <p:ext uri="{BB962C8B-B14F-4D97-AF65-F5344CB8AC3E}">
        <p14:creationId xmlns:p14="http://schemas.microsoft.com/office/powerpoint/2010/main" val="569656255"/>
      </p:ext>
    </p:extLst>
  </p:cSld>
  <p:clrMap bg1="lt1" tx1="dk1" bg2="lt2" tx2="dk2" accent1="accent1" accent2="accent2" accent3="accent3" accent4="accent4" accent5="accent5" accent6="accent6" hlink="hlink" folHlink="folHlink"/>
  <p:sldLayoutIdLst>
    <p:sldLayoutId id="2147483710" r:id="rId1"/>
    <p:sldLayoutId id="2147483720" r:id="rId2"/>
    <p:sldLayoutId id="214748372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2" userDrawn="1">
          <p15:clr>
            <a:srgbClr val="F26B43"/>
          </p15:clr>
        </p15:guide>
        <p15:guide id="2" pos="7488" userDrawn="1">
          <p15:clr>
            <a:srgbClr val="F26B43"/>
          </p15:clr>
        </p15:guide>
        <p15:guide id="3" orient="horz" pos="192" userDrawn="1">
          <p15:clr>
            <a:srgbClr val="F26B43"/>
          </p15:clr>
        </p15:guide>
        <p15:guide id="4" orient="horz" pos="412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lue Rectangle">
            <a:extLst>
              <a:ext uri="{FF2B5EF4-FFF2-40B4-BE49-F238E27FC236}">
                <a16:creationId xmlns:a16="http://schemas.microsoft.com/office/drawing/2014/main" id="{B09D283E-F7D5-43DA-A9E7-6E6474DF99D7}"/>
              </a:ext>
              <a:ext uri="{C183D7F6-B498-43B3-948B-1728B52AA6E4}">
                <adec:decorative xmlns:adec="http://schemas.microsoft.com/office/drawing/2017/decorative" val="1"/>
              </a:ext>
            </a:extLst>
          </p:cNvPr>
          <p:cNvSpPr/>
          <p:nvPr userDrawn="1"/>
        </p:nvSpPr>
        <p:spPr>
          <a:xfrm>
            <a:off x="1524" y="0"/>
            <a:ext cx="12190476" cy="61140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Grey Rectangle">
            <a:extLst>
              <a:ext uri="{FF2B5EF4-FFF2-40B4-BE49-F238E27FC236}">
                <a16:creationId xmlns:a16="http://schemas.microsoft.com/office/drawing/2014/main" id="{FBC5E9AA-A200-4DBB-BA55-E6325E4F79F6}"/>
              </a:ext>
              <a:ext uri="{C183D7F6-B498-43B3-948B-1728B52AA6E4}">
                <adec:decorative xmlns:adec="http://schemas.microsoft.com/office/drawing/2017/decorative" val="1"/>
              </a:ext>
            </a:extLst>
          </p:cNvPr>
          <p:cNvSpPr/>
          <p:nvPr userDrawn="1"/>
        </p:nvSpPr>
        <p:spPr>
          <a:xfrm>
            <a:off x="1524" y="6428112"/>
            <a:ext cx="12190476" cy="43078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PAC">
            <a:extLst>
              <a:ext uri="{FF2B5EF4-FFF2-40B4-BE49-F238E27FC236}">
                <a16:creationId xmlns:a16="http://schemas.microsoft.com/office/drawing/2014/main" id="{A120AAA3-22BC-47BA-AC64-814C7BCD486A}"/>
              </a:ext>
            </a:extLst>
          </p:cNvPr>
          <p:cNvSpPr txBox="1"/>
          <p:nvPr userDrawn="1"/>
        </p:nvSpPr>
        <p:spPr>
          <a:xfrm>
            <a:off x="205605" y="6507179"/>
            <a:ext cx="4490841" cy="276999"/>
          </a:xfrm>
          <a:prstGeom prst="rect">
            <a:avLst/>
          </a:prstGeom>
          <a:noFill/>
        </p:spPr>
        <p:txBody>
          <a:bodyPr wrap="square" rtlCol="0">
            <a:spAutoFit/>
          </a:bodyPr>
          <a:lstStyle/>
          <a:p>
            <a:pPr algn="l"/>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FARM PRODUCTION AND CONSERVATION</a:t>
            </a:r>
          </a:p>
        </p:txBody>
      </p:sp>
      <p:sp>
        <p:nvSpPr>
          <p:cNvPr id="6" name="FSA|NRCS|RMA|BC">
            <a:extLst>
              <a:ext uri="{FF2B5EF4-FFF2-40B4-BE49-F238E27FC236}">
                <a16:creationId xmlns:a16="http://schemas.microsoft.com/office/drawing/2014/main" id="{DA92B40F-55B6-4C69-A7EB-3AD64D641DAE}"/>
              </a:ext>
            </a:extLst>
          </p:cNvPr>
          <p:cNvSpPr txBox="1"/>
          <p:nvPr userDrawn="1"/>
        </p:nvSpPr>
        <p:spPr>
          <a:xfrm>
            <a:off x="7495554" y="6514437"/>
            <a:ext cx="4490841" cy="276999"/>
          </a:xfrm>
          <a:prstGeom prst="rect">
            <a:avLst/>
          </a:prstGeom>
          <a:noFill/>
        </p:spPr>
        <p:txBody>
          <a:bodyPr wrap="square" rtlCol="0">
            <a:spAutoFit/>
          </a:bodyPr>
          <a:lstStyle/>
          <a:p>
            <a:pPr algn="r"/>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FSA | NRCS | RMA | Business Center</a:t>
            </a:r>
          </a:p>
        </p:txBody>
      </p:sp>
      <p:pic>
        <p:nvPicPr>
          <p:cNvPr id="10" name="Picture 9">
            <a:extLst>
              <a:ext uri="{FF2B5EF4-FFF2-40B4-BE49-F238E27FC236}">
                <a16:creationId xmlns:a16="http://schemas.microsoft.com/office/drawing/2014/main" id="{C2FF451D-0E9A-41EB-AA9E-A3356E666B6E}"/>
              </a:ext>
            </a:extLst>
          </p:cNvPr>
          <p:cNvPicPr>
            <a:picLocks noChangeAspect="1"/>
          </p:cNvPicPr>
          <p:nvPr userDrawn="1"/>
        </p:nvPicPr>
        <p:blipFill>
          <a:blip r:embed="rId6"/>
          <a:stretch>
            <a:fillRect/>
          </a:stretch>
        </p:blipFill>
        <p:spPr>
          <a:xfrm>
            <a:off x="298788" y="152400"/>
            <a:ext cx="3016523" cy="287769"/>
          </a:xfrm>
          <a:prstGeom prst="rect">
            <a:avLst/>
          </a:prstGeom>
        </p:spPr>
      </p:pic>
    </p:spTree>
    <p:extLst>
      <p:ext uri="{BB962C8B-B14F-4D97-AF65-F5344CB8AC3E}">
        <p14:creationId xmlns:p14="http://schemas.microsoft.com/office/powerpoint/2010/main" val="328656255"/>
      </p:ext>
    </p:extLst>
  </p:cSld>
  <p:clrMap bg1="lt1" tx1="dk1" bg2="lt2" tx2="dk2" accent1="accent1" accent2="accent2" accent3="accent3" accent4="accent4" accent5="accent5" accent6="accent6" hlink="hlink" folHlink="folHlink"/>
  <p:sldLayoutIdLst>
    <p:sldLayoutId id="2147483707" r:id="rId1"/>
    <p:sldLayoutId id="2147483711" r:id="rId2"/>
    <p:sldLayoutId id="2147483712" r:id="rId3"/>
    <p:sldLayoutId id="2147483713"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2" userDrawn="1">
          <p15:clr>
            <a:srgbClr val="F26B43"/>
          </p15:clr>
        </p15:guide>
        <p15:guide id="2" pos="7488" userDrawn="1">
          <p15:clr>
            <a:srgbClr val="F26B43"/>
          </p15:clr>
        </p15:guide>
        <p15:guide id="3" orient="horz" pos="96" userDrawn="1">
          <p15:clr>
            <a:srgbClr val="F26B43"/>
          </p15:clr>
        </p15:guide>
        <p15:guide id="4" orient="horz" pos="4224" userDrawn="1">
          <p15:clr>
            <a:srgbClr val="F26B43"/>
          </p15:clr>
        </p15:guide>
        <p15:guide id="5" pos="384" userDrawn="1">
          <p15:clr>
            <a:srgbClr val="F26B43"/>
          </p15:clr>
        </p15:guide>
        <p15:guide id="6" orient="horz" pos="768" userDrawn="1">
          <p15:clr>
            <a:srgbClr val="F26B43"/>
          </p15:clr>
        </p15:guide>
        <p15:guide id="7" pos="7296" userDrawn="1">
          <p15:clr>
            <a:srgbClr val="F26B43"/>
          </p15:clr>
        </p15:guide>
        <p15:guide id="8" orient="horz" pos="3672" userDrawn="1">
          <p15:clr>
            <a:srgbClr val="F26B43"/>
          </p15:clr>
        </p15:guide>
        <p15:guide id="9" orient="horz" pos="576" userDrawn="1">
          <p15:clr>
            <a:srgbClr val="F26B43"/>
          </p15:clr>
        </p15:guide>
        <p15:guide id="10" orient="horz" pos="3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DC01387-7BAB-4BE6-875C-9B623704B279}"/>
              </a:ext>
            </a:extLst>
          </p:cNvPr>
          <p:cNvSpPr>
            <a:spLocks noGrp="1"/>
          </p:cNvSpPr>
          <p:nvPr>
            <p:ph type="body" sz="quarter" idx="11"/>
          </p:nvPr>
        </p:nvSpPr>
        <p:spPr/>
        <p:txBody>
          <a:bodyPr/>
          <a:lstStyle/>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Logan River Watershed Project Information Regarding the Little Logan</a:t>
            </a:r>
          </a:p>
          <a:p>
            <a:endParaRPr lang="en-US" dirty="0"/>
          </a:p>
        </p:txBody>
      </p:sp>
      <p:sp>
        <p:nvSpPr>
          <p:cNvPr id="2" name="Content Placeholder 1">
            <a:extLst>
              <a:ext uri="{FF2B5EF4-FFF2-40B4-BE49-F238E27FC236}">
                <a16:creationId xmlns:a16="http://schemas.microsoft.com/office/drawing/2014/main" id="{A0AC5364-DF9E-E05A-F3F1-E95FB1697B6D}"/>
              </a:ext>
            </a:extLst>
          </p:cNvPr>
          <p:cNvSpPr>
            <a:spLocks noGrp="1"/>
          </p:cNvSpPr>
          <p:nvPr>
            <p:ph sz="quarter" idx="10"/>
          </p:nvPr>
        </p:nvSpPr>
        <p:spPr>
          <a:xfrm>
            <a:off x="505434" y="1188719"/>
            <a:ext cx="8424434" cy="4913631"/>
          </a:xfrm>
        </p:spPr>
        <p:txBody>
          <a:bodyPr/>
          <a:lstStyle/>
          <a:p>
            <a:pPr marL="0" indent="0">
              <a:buNone/>
            </a:pPr>
            <a:r>
              <a:rPr lang="en-US" sz="1200" dirty="0"/>
              <a:t>The Logan River Watershed Planning Team has received comments about two potential alternatives which address concerns about the Little Logan. </a:t>
            </a:r>
            <a:r>
              <a:rPr lang="en-US" sz="1200" i="1" dirty="0"/>
              <a:t>No alternative has been proposed that would pipe or enclose the entire Little Logan.</a:t>
            </a:r>
          </a:p>
          <a:p>
            <a:pPr marL="0" indent="0">
              <a:buNone/>
            </a:pPr>
            <a:r>
              <a:rPr lang="en-US" sz="1200" b="1" dirty="0"/>
              <a:t>First Dam Alternative</a:t>
            </a:r>
          </a:p>
          <a:p>
            <a:pPr marL="0" indent="0">
              <a:spcBef>
                <a:spcPts val="0"/>
              </a:spcBef>
              <a:buNone/>
            </a:pPr>
            <a:r>
              <a:rPr lang="en-US" sz="1200" dirty="0">
                <a:solidFill>
                  <a:schemeClr val="tx1"/>
                </a:solidFill>
                <a:latin typeface="Montserrat" panose="00000500000000000000" pitchFamily="2" charset="0"/>
                <a:ea typeface="Aptos" panose="020B0004020202020204" pitchFamily="34" charset="0"/>
                <a:cs typeface="Aptos" panose="020B0004020202020204" pitchFamily="34" charset="0"/>
              </a:rPr>
              <a:t>T</a:t>
            </a:r>
            <a:r>
              <a:rPr lang="en-US" sz="1200" dirty="0">
                <a:solidFill>
                  <a:schemeClr val="tx1"/>
                </a:solidFill>
                <a:effectLst/>
                <a:latin typeface="Montserrat" panose="00000500000000000000" pitchFamily="2" charset="0"/>
                <a:ea typeface="Aptos" panose="020B0004020202020204" pitchFamily="34" charset="0"/>
                <a:cs typeface="Aptos" panose="020B0004020202020204" pitchFamily="34" charset="0"/>
              </a:rPr>
              <a:t>his alternative has been updated. Under this alternative, the existing Crockett Diversion dam in the Logan River would be reconstructed with overflow gates to allow for natural flow to enter the Little Logan, allowing for fish passage and recreational portage to River Hollow Park.</a:t>
            </a:r>
            <a:r>
              <a:rPr lang="en-US" sz="1200" dirty="0">
                <a:solidFill>
                  <a:schemeClr val="tx1"/>
                </a:solidFill>
                <a:latin typeface="Montserrat" panose="00000500000000000000" pitchFamily="2" charset="0"/>
                <a:ea typeface="Aptos" panose="020B0004020202020204" pitchFamily="34" charset="0"/>
                <a:cs typeface="Aptos" panose="020B0004020202020204" pitchFamily="34" charset="0"/>
              </a:rPr>
              <a:t> T</a:t>
            </a:r>
            <a:r>
              <a:rPr lang="en-US" sz="1200" dirty="0">
                <a:solidFill>
                  <a:schemeClr val="tx1"/>
                </a:solidFill>
                <a:effectLst/>
                <a:latin typeface="Montserrat" panose="00000500000000000000" pitchFamily="2" charset="0"/>
                <a:ea typeface="Aptos" panose="020B0004020202020204" pitchFamily="34" charset="0"/>
                <a:cs typeface="Aptos" panose="020B0004020202020204" pitchFamily="34" charset="0"/>
              </a:rPr>
              <a:t>he Little Logan would continue to be supplied with irrigation water to maintain flow during the irrigation season starting at the Logan River, including through Jens Johansen Park, Merlin Olsen Park, the Cache County Fairgrounds, Willow Park, and Majestic Park. Between River Hollow Park and Crockett Avenue, th</a:t>
            </a:r>
            <a:r>
              <a:rPr lang="en-US" sz="1200" dirty="0">
                <a:solidFill>
                  <a:schemeClr val="tx1"/>
                </a:solidFill>
                <a:latin typeface="Montserrat" panose="00000500000000000000" pitchFamily="2" charset="0"/>
                <a:ea typeface="Aptos" panose="020B0004020202020204" pitchFamily="34" charset="0"/>
                <a:cs typeface="Aptos" panose="020B0004020202020204" pitchFamily="34" charset="0"/>
              </a:rPr>
              <a:t>e distribution pipe for the pressurized irrigation system would be buried and a trail constructed on top of it and the Little Logan would continue to flow within the same corridor. </a:t>
            </a:r>
            <a:endParaRPr lang="en-US" sz="1200" dirty="0">
              <a:solidFill>
                <a:schemeClr val="tx1"/>
              </a:solidFill>
              <a:effectLst/>
              <a:latin typeface="Montserrat" panose="00000500000000000000" pitchFamily="2" charset="0"/>
              <a:ea typeface="Aptos" panose="020B0004020202020204" pitchFamily="34" charset="0"/>
              <a:cs typeface="Aptos" panose="020B0004020202020204" pitchFamily="34" charset="0"/>
            </a:endParaRPr>
          </a:p>
          <a:p>
            <a:pPr marL="0" indent="0">
              <a:buNone/>
            </a:pPr>
            <a:r>
              <a:rPr lang="en-US" sz="1200" b="1" dirty="0"/>
              <a:t>Crockett Diversion Alternative</a:t>
            </a:r>
          </a:p>
          <a:p>
            <a:pPr marL="0" indent="0">
              <a:buNone/>
            </a:pPr>
            <a:r>
              <a:rPr lang="en-US" sz="1200" dirty="0"/>
              <a:t>Under this alternative, the Little Logan would be supplied with water to maintain flow during the irrigation season through all the sections of the Little Logan, including River Hollow Park, Jens Johansen Park, Merlin Olsen Park, the Cache County Fairgrounds, Willow Park, and Majestic Park.</a:t>
            </a:r>
          </a:p>
          <a:p>
            <a:pPr marL="0" indent="0">
              <a:buNone/>
            </a:pPr>
            <a:r>
              <a:rPr lang="en-US" sz="1200" dirty="0"/>
              <a:t>The Crockett Diversion dam in the Logan River would be replaced. Instream flows would be provided in the Logan River to improve water quality, flow continuity, and river aesthetics along the Logan River.</a:t>
            </a:r>
          </a:p>
          <a:p>
            <a:pPr marL="0" indent="0">
              <a:lnSpc>
                <a:spcPct val="100000"/>
              </a:lnSpc>
              <a:spcBef>
                <a:spcPts val="1200"/>
              </a:spcBef>
              <a:buNone/>
            </a:pPr>
            <a:r>
              <a:rPr lang="en-US" sz="900" dirty="0"/>
              <a:t>Additional descriptions of the alternatives are available on the project webpage: https://bit.ly/LoganRiverWatershedProject</a:t>
            </a:r>
          </a:p>
          <a:p>
            <a:pPr marL="0" indent="0">
              <a:lnSpc>
                <a:spcPct val="100000"/>
              </a:lnSpc>
              <a:spcBef>
                <a:spcPts val="0"/>
              </a:spcBef>
              <a:buNone/>
            </a:pPr>
            <a:r>
              <a:rPr lang="en-US" sz="900" dirty="0"/>
              <a:t>Need more information? Contact the project team at 435-213-2872 or loganriver@utwatershed.com</a:t>
            </a:r>
            <a:r>
              <a:rPr lang="en-US" sz="1200" dirty="0"/>
              <a:t>.</a:t>
            </a:r>
          </a:p>
        </p:txBody>
      </p:sp>
      <p:pic>
        <p:nvPicPr>
          <p:cNvPr id="7" name="Picture 6">
            <a:extLst>
              <a:ext uri="{FF2B5EF4-FFF2-40B4-BE49-F238E27FC236}">
                <a16:creationId xmlns:a16="http://schemas.microsoft.com/office/drawing/2014/main" id="{E1C76B97-AC38-117D-380E-78DD9809460E}"/>
              </a:ext>
            </a:extLst>
          </p:cNvPr>
          <p:cNvPicPr>
            <a:picLocks noChangeAspect="1"/>
          </p:cNvPicPr>
          <p:nvPr/>
        </p:nvPicPr>
        <p:blipFill>
          <a:blip r:embed="rId2"/>
          <a:srcRect/>
          <a:stretch/>
        </p:blipFill>
        <p:spPr>
          <a:xfrm>
            <a:off x="8929868" y="1590533"/>
            <a:ext cx="2769214" cy="1828254"/>
          </a:xfrm>
          <a:prstGeom prst="rect">
            <a:avLst/>
          </a:prstGeom>
        </p:spPr>
      </p:pic>
      <p:pic>
        <p:nvPicPr>
          <p:cNvPr id="10" name="Picture 9">
            <a:extLst>
              <a:ext uri="{FF2B5EF4-FFF2-40B4-BE49-F238E27FC236}">
                <a16:creationId xmlns:a16="http://schemas.microsoft.com/office/drawing/2014/main" id="{9F6163BF-0894-EDBC-EAE2-10FE1D610B83}"/>
              </a:ext>
            </a:extLst>
          </p:cNvPr>
          <p:cNvPicPr>
            <a:picLocks noChangeAspect="1"/>
          </p:cNvPicPr>
          <p:nvPr/>
        </p:nvPicPr>
        <p:blipFill>
          <a:blip r:embed="rId3"/>
          <a:stretch>
            <a:fillRect/>
          </a:stretch>
        </p:blipFill>
        <p:spPr>
          <a:xfrm>
            <a:off x="8888872" y="3645534"/>
            <a:ext cx="2797694" cy="1775669"/>
          </a:xfrm>
          <a:prstGeom prst="rect">
            <a:avLst/>
          </a:prstGeom>
        </p:spPr>
      </p:pic>
    </p:spTree>
    <p:extLst>
      <p:ext uri="{BB962C8B-B14F-4D97-AF65-F5344CB8AC3E}">
        <p14:creationId xmlns:p14="http://schemas.microsoft.com/office/powerpoint/2010/main" val="748162573"/>
      </p:ext>
    </p:extLst>
  </p:cSld>
  <p:clrMapOvr>
    <a:masterClrMapping/>
  </p:clrMapOvr>
</p:sld>
</file>

<file path=ppt/theme/theme1.xml><?xml version="1.0" encoding="utf-8"?>
<a:theme xmlns:a="http://schemas.openxmlformats.org/drawingml/2006/main" name="1_Title Page">
  <a:themeElements>
    <a:clrScheme name="NRCS">
      <a:dk1>
        <a:srgbClr val="545859"/>
      </a:dk1>
      <a:lt1>
        <a:srgbClr val="FFFFFF"/>
      </a:lt1>
      <a:dk2>
        <a:srgbClr val="093F31"/>
      </a:dk2>
      <a:lt2>
        <a:srgbClr val="E7E6E6"/>
      </a:lt2>
      <a:accent1>
        <a:srgbClr val="55892C"/>
      </a:accent1>
      <a:accent2>
        <a:srgbClr val="0B4034"/>
      </a:accent2>
      <a:accent3>
        <a:srgbClr val="FEC962"/>
      </a:accent3>
      <a:accent4>
        <a:srgbClr val="1A567B"/>
      </a:accent4>
      <a:accent5>
        <a:srgbClr val="714223"/>
      </a:accent5>
      <a:accent6>
        <a:srgbClr val="545859"/>
      </a:accent6>
      <a:hlink>
        <a:srgbClr val="518229"/>
      </a:hlink>
      <a:folHlink>
        <a:srgbClr val="FEC962"/>
      </a:folHlink>
    </a:clrScheme>
    <a:fontScheme name="NRCS">
      <a:majorFont>
        <a:latin typeface="Montserrat"/>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Body White">
  <a:themeElements>
    <a:clrScheme name="NRCS NEW">
      <a:dk1>
        <a:srgbClr val="545859"/>
      </a:dk1>
      <a:lt1>
        <a:srgbClr val="FFFFFF"/>
      </a:lt1>
      <a:dk2>
        <a:srgbClr val="0B4134"/>
      </a:dk2>
      <a:lt2>
        <a:srgbClr val="E7E6E6"/>
      </a:lt2>
      <a:accent1>
        <a:srgbClr val="658D1B"/>
      </a:accent1>
      <a:accent2>
        <a:srgbClr val="0B4134"/>
      </a:accent2>
      <a:accent3>
        <a:srgbClr val="FEC962"/>
      </a:accent3>
      <a:accent4>
        <a:srgbClr val="1A567B"/>
      </a:accent4>
      <a:accent5>
        <a:srgbClr val="714223"/>
      </a:accent5>
      <a:accent6>
        <a:srgbClr val="545859"/>
      </a:accent6>
      <a:hlink>
        <a:srgbClr val="19567B"/>
      </a:hlink>
      <a:folHlink>
        <a:srgbClr val="658D1B"/>
      </a:folHlink>
    </a:clrScheme>
    <a:fontScheme name="FPAC">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8CD5AA6346D6F4393BDE96D23C18B8A" ma:contentTypeVersion="2" ma:contentTypeDescription="Create a new document." ma:contentTypeScope="" ma:versionID="f747c747d2e434c0d8b299d469a4df7a">
  <xsd:schema xmlns:xsd="http://www.w3.org/2001/XMLSchema" xmlns:xs="http://www.w3.org/2001/XMLSchema" xmlns:p="http://schemas.microsoft.com/office/2006/metadata/properties" xmlns:ns2="c882b330-9d82-4f02-bf7d-cea9b8ba08ea" targetNamespace="http://schemas.microsoft.com/office/2006/metadata/properties" ma:root="true" ma:fieldsID="0ef6e4c21ee36d7cb5d37e9e893aaa7a" ns2:_="">
    <xsd:import namespace="c882b330-9d82-4f02-bf7d-cea9b8ba08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82b330-9d82-4f02-bf7d-cea9b8ba08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5787A5-96AB-4A15-B7EB-76A978E87EE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41DBA9E-642A-4BB1-86C5-CA90FE3DF62E}">
  <ds:schemaRefs>
    <ds:schemaRef ds:uri="http://schemas.microsoft.com/sharepoint/v3/contenttype/forms"/>
  </ds:schemaRefs>
</ds:datastoreItem>
</file>

<file path=customXml/itemProps3.xml><?xml version="1.0" encoding="utf-8"?>
<ds:datastoreItem xmlns:ds="http://schemas.openxmlformats.org/officeDocument/2006/customXml" ds:itemID="{84FC9694-66F6-41B0-887F-F497A77ED9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82b330-9d82-4f02-bf7d-cea9b8ba08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2603</TotalTime>
  <Words>311</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Arial</vt:lpstr>
      <vt:lpstr>Montserrat</vt:lpstr>
      <vt:lpstr>Open Sans</vt:lpstr>
      <vt:lpstr>Times New Roman</vt:lpstr>
      <vt:lpstr>Wingdings</vt:lpstr>
      <vt:lpstr>1_Title Page</vt:lpstr>
      <vt:lpstr>2_Body White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Strough, Kirsten - FPAC-FBC, Boise, ID</dc:creator>
  <cp:lastModifiedBy>Andy Neff</cp:lastModifiedBy>
  <cp:revision>35</cp:revision>
  <dcterms:created xsi:type="dcterms:W3CDTF">2019-04-23T15:10:02Z</dcterms:created>
  <dcterms:modified xsi:type="dcterms:W3CDTF">2024-10-30T19:05:11Z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0x01010088CD5AA6346D6F4393BDE96D23C18B8A</vt:lpwstr>
  </property>
</Properties>
</file>