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28" y="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6A667-E40D-01B9-CF97-0FD03E79C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85764-8152-E0DF-13FB-AEB8547A7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A7D99-B25C-1FDF-988B-B4F7BAFB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C23D-D42B-42B0-9ABD-3E4D15AEADB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275AF-C871-FA83-FE12-4AC19E458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22AE5-FF8F-CA61-F5CB-6B5FA166A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07CA-D98D-49E2-AD4C-D958CACA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5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0020-575E-7EF7-83C6-25A8CBDD2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EC701-539F-F248-9C32-70C8B9431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8A770-7870-3E2C-0CD9-ACD8953B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C23D-D42B-42B0-9ABD-3E4D15AEADB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FA3D4-66E6-1473-27B3-FE6240828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490B8-3FEE-6195-E8B4-7C4AC2A46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07CA-D98D-49E2-AD4C-D958CACA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1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0DECAD-72DD-E1B9-A356-9510FE076A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6F1D4A-F9BC-8F9B-6D4E-35F55EF35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EFE4F-9BF8-6740-B93C-A37F37C8F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C23D-D42B-42B0-9ABD-3E4D15AEADB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C8252-96C8-E4FE-497B-F886A41D3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0A3DC-8B8A-279E-32E6-6BD3460F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07CA-D98D-49E2-AD4C-D958CACA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8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3D278-387F-E2FA-BB0D-A7E90BFFA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43001-145F-9A3A-D018-526BF3694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853A8-1911-E0D9-11F6-B259BAB2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C23D-D42B-42B0-9ABD-3E4D15AEADB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9E1D7-62FB-73D7-7AEE-54BCAB4CE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E463C-1771-ED7A-F074-91BD991A2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07CA-D98D-49E2-AD4C-D958CACA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1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C9290-81B8-8FD1-B5C5-022C5A225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37435-3252-67C6-4623-B930A3663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011C6-ADE1-9FAA-D84C-D294E3834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C23D-D42B-42B0-9ABD-3E4D15AEADB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E1DAE-603B-32AB-8404-40911C88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EC3D2-AC40-4C19-0F72-0086F2E71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07CA-D98D-49E2-AD4C-D958CACA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6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3B27E-C57C-12DC-FC31-5CA3E9980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CB517-0693-5ECF-B016-50C86BDE2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8B5F7-86A0-14A7-F09A-04E06C4AF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398A8-F34D-12C7-86D5-4DE31E1AB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C23D-D42B-42B0-9ABD-3E4D15AEADB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F8F7A-6A04-A925-C102-86BE59AFC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06CDF0-7DA2-D2FF-D69C-93F1A850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07CA-D98D-49E2-AD4C-D958CACA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0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A9D88-09D0-082D-AC69-4CE3398C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4F42C-AF9D-A4FF-D346-B86212FB7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1767BF-4861-98E5-F19B-BB8678595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67B30B-3390-AA51-1672-9A7EA3C93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A40790-36FE-3994-4139-685B78CB7D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B53924-A175-BE9D-81B5-A61518CB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C23D-D42B-42B0-9ABD-3E4D15AEADB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B5BCE-41E8-1595-5C74-29727D759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3D1201-E8E9-D28A-F582-ECD043EC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07CA-D98D-49E2-AD4C-D958CACA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2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6FDB7-338F-4CD0-EE16-C9492C3F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510ED3-E9B2-CB20-FBE7-A136994B3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C23D-D42B-42B0-9ABD-3E4D15AEADB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824909-ED13-49EA-B9DA-E4A96A9A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25EDC-6F64-AD0E-3F7D-C6032C565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07CA-D98D-49E2-AD4C-D958CACA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2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2736E6-1C8F-6992-BD90-DFAA579D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C23D-D42B-42B0-9ABD-3E4D15AEADB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61899B-418F-1D4B-67E7-F236B6E21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60075-B1A9-38E9-3BD2-524613CB1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07CA-D98D-49E2-AD4C-D958CACA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3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50F2B-D222-575E-8DF8-844913730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A8A72-2C7F-DB48-A04C-2D192AD1E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74499-D1A5-3EEE-3A99-E71B49F7C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D26C2-BA18-507C-0AB8-259FAD22F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C23D-D42B-42B0-9ABD-3E4D15AEADB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C4236-3596-DA8C-D4DA-73F45EA65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6D634-F9D4-009A-AD0E-F99AAFF3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07CA-D98D-49E2-AD4C-D958CACA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1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72356-7D0F-4335-A25D-550C805F3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4A3E47-7BF4-8142-32F0-9716F011E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2DB105-ABDA-F4F2-05A9-75A3BCE5C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77F77-9FB5-730F-E870-C1DEF5A9E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C23D-D42B-42B0-9ABD-3E4D15AEADB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94AF0-4AEC-B322-9D20-B80DD83DF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BDA11-F8C6-ACBE-4EDE-D2451F620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07CA-D98D-49E2-AD4C-D958CACA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6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23559D-455D-A9F3-7F31-4AC0C385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68508-2237-5C7F-9F30-3C2A8DEDF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F57FD-868D-3B1A-EE29-048B3A111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0C23D-D42B-42B0-9ABD-3E4D15AEADB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07F12-2962-ADA4-519D-8AACA9941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8B787-12E4-5E8E-BB4B-7757B57E0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507CA-D98D-49E2-AD4C-D958CACA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0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97E6AF-C68F-53AD-8AF5-1904127D6676}"/>
              </a:ext>
            </a:extLst>
          </p:cNvPr>
          <p:cNvSpPr txBox="1"/>
          <p:nvPr/>
        </p:nvSpPr>
        <p:spPr>
          <a:xfrm>
            <a:off x="0" y="2895600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Photos</a:t>
            </a:r>
          </a:p>
          <a:p>
            <a:pPr algn="ctr"/>
            <a:r>
              <a:rPr lang="en-US" sz="3600" dirty="0">
                <a:ea typeface="ADLaM Display" panose="02010000000000000000" pitchFamily="2" charset="0"/>
                <a:cs typeface="ADLaM Display" panose="02010000000000000000" pitchFamily="2" charset="0"/>
              </a:rPr>
              <a:t>of some of</a:t>
            </a:r>
          </a:p>
          <a:p>
            <a:pPr algn="ctr"/>
            <a:r>
              <a:rPr lang="en-US" sz="4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Connecticut’s Soil Types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985A0A-A59F-5D04-91BE-305BCAC3448D}"/>
              </a:ext>
            </a:extLst>
          </p:cNvPr>
          <p:cNvSpPr txBox="1"/>
          <p:nvPr/>
        </p:nvSpPr>
        <p:spPr>
          <a:xfrm>
            <a:off x="0" y="142240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Side  |  by  |  Side</a:t>
            </a:r>
          </a:p>
        </p:txBody>
      </p:sp>
    </p:spTree>
    <p:extLst>
      <p:ext uri="{BB962C8B-B14F-4D97-AF65-F5344CB8AC3E}">
        <p14:creationId xmlns:p14="http://schemas.microsoft.com/office/powerpoint/2010/main" val="3983131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B5799-D5E3-E2CF-CF77-3BBC9D66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Manchester Cropped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0AF06-15D2-EB59-8595-BFCA2279D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4680" y="1681163"/>
            <a:ext cx="5081320" cy="823912"/>
          </a:xfrm>
        </p:spPr>
        <p:txBody>
          <a:bodyPr/>
          <a:lstStyle/>
          <a:p>
            <a:pPr algn="ctr"/>
            <a:r>
              <a:rPr lang="en-US" dirty="0"/>
              <a:t>Manchester Cropped Landscape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4AB36B9-BC97-0B4E-D60C-1D6E64EEB4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14680" y="2505076"/>
            <a:ext cx="5065241" cy="377809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DFCD4-2834-18B0-3473-1E38E9D59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Manchester Cropped Profile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185F525-3346-ABF8-1995-E92994DD1CE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347220" y="2505075"/>
            <a:ext cx="2838180" cy="377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0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F1E76-47F9-39B7-55F7-D2123D7CA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Manchester Forested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24146-5A03-E400-7D3A-C2E8AB5C4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Manchester Forested Landscape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89D5CE0-348C-4A9E-49F8-60C1BEC7CE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1805" y="2505076"/>
            <a:ext cx="4995396" cy="373062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0F012B-CB0C-FBA7-EFED-780F9C1C5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Manchester Forested Profile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BFB9E23-D90A-0BC7-8EC6-353639878C6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96918" y="2505076"/>
            <a:ext cx="4995396" cy="373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9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8C33D-EE3A-75A4-82E7-4B24943CB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Narragansett Forested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01C19-DE9B-8875-FFC3-039E4E25A2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Narragansett Forested Landscape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7E57C8D-7182-37B9-68D5-1563997A15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7774" y="2505074"/>
            <a:ext cx="4921813" cy="368458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17B9-3D29-1726-3B94-908AF59B9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Narragansett Forested Profile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A17506A-8DB6-5445-3C5B-57680B9A7E2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02886" y="2505074"/>
            <a:ext cx="4921812" cy="368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68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BB0BE-1AFA-D30C-0F42-79E9F3ED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Narragansett Hayfield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0F714-C57B-E03A-BC06-45006586C8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Narragansett Hayfield Landscape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F722CC-47D6-DDFC-E5C1-FFCC9845A6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48745" y="2505074"/>
            <a:ext cx="5001596" cy="373062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8C6C34-A263-7FB5-FC33-06B7EDFD9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Narragansett Hayfield Profile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5AC3BC3-7EFB-3439-0DF8-A169B42B765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93854" y="2505074"/>
            <a:ext cx="5001597" cy="37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32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E8EE9-0D43-6A99-CD47-98A63B6C1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Sutton Old Field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25DC4-5A00-D4D7-BEB1-7478D31A5B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Sutton Old Field Landscape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427A35-3093-A8F1-90ED-F8B0D082F9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33782" y="2505074"/>
            <a:ext cx="4745807" cy="355282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B0C1E3-4945-F3FB-4B4A-A4C64D4EA6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Sutton Old Field Profile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E434AE0-D316-0CA8-7E55-60DB2EBEDA2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93857" y="2505074"/>
            <a:ext cx="4763222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54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55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ADLaM Display</vt:lpstr>
      <vt:lpstr>Amasis MT Pro Black</vt:lpstr>
      <vt:lpstr>Arial</vt:lpstr>
      <vt:lpstr>Calibri</vt:lpstr>
      <vt:lpstr>Calibri Light</vt:lpstr>
      <vt:lpstr>Office Theme</vt:lpstr>
      <vt:lpstr>PowerPoint Presentation</vt:lpstr>
      <vt:lpstr>Manchester Cropped</vt:lpstr>
      <vt:lpstr>Manchester Forested</vt:lpstr>
      <vt:lpstr>Narragansett Forested</vt:lpstr>
      <vt:lpstr>Narragansett Hayfield</vt:lpstr>
      <vt:lpstr>Sutton Old Field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Carolyn - FPAC-NRCS, CT</dc:creator>
  <cp:lastModifiedBy>Miller, Carolyn - FPAC-NRCS, CT</cp:lastModifiedBy>
  <cp:revision>1</cp:revision>
  <dcterms:created xsi:type="dcterms:W3CDTF">2023-12-08T13:54:11Z</dcterms:created>
  <dcterms:modified xsi:type="dcterms:W3CDTF">2023-12-08T15:17:54Z</dcterms:modified>
</cp:coreProperties>
</file>