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519" r:id="rId6"/>
    <p:sldId id="802" r:id="rId7"/>
    <p:sldId id="781" r:id="rId8"/>
    <p:sldId id="795" r:id="rId9"/>
    <p:sldId id="796" r:id="rId10"/>
    <p:sldId id="797" r:id="rId11"/>
    <p:sldId id="269" r:id="rId12"/>
    <p:sldId id="690" r:id="rId13"/>
    <p:sldId id="279" r:id="rId14"/>
    <p:sldId id="2467" r:id="rId15"/>
    <p:sldId id="2517" r:id="rId16"/>
    <p:sldId id="258" r:id="rId17"/>
    <p:sldId id="2515" r:id="rId18"/>
    <p:sldId id="2516" r:id="rId19"/>
    <p:sldId id="2514" r:id="rId20"/>
    <p:sldId id="2511" r:id="rId21"/>
    <p:sldId id="2512" r:id="rId22"/>
    <p:sldId id="2513" r:id="rId23"/>
    <p:sldId id="2510" r:id="rId24"/>
    <p:sldId id="2518" r:id="rId25"/>
    <p:sldId id="24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140618-E1D3-7357-F30E-E688EC19CA17}" name="Arjomand, Sanaz - FPAC-FBC, Washington, DC" initials="AD" userId="S::sanaz.arjomand@usda.gov::a1784b2a-7e55-48bd-bedd-0203b2254e56" providerId="AD"/>
  <p188:author id="{E6BBC8AD-C42A-3405-D0A1-0931F4EA86E0}" name="Ashford, Dana - FPAC-NRCS, Washington, DC" initials="ADFNWD" userId="S::dana.ashford@usda.gov::9c75db22-7207-4275-9b66-e04946510f8e" providerId="AD"/>
  <p188:author id="{140A3ACA-C1C1-9618-56BA-5A04D1B568AD}" name="del Fierro, Sara - FPAC-NRCS, Washington, DC" initials="dD" userId="S::sara.delfierro@usda.gov::cd4e6dc5-f32d-41c0-a043-3ee552ee026f" providerId="AD"/>
  <p188:author id="{A0B629E8-8F5D-5234-FD1A-50E8A1EE8A27}" name="del Fierro, Sara - FPAC-NRCS, Washington, DC" initials="dFSFNWD" userId="S::Sara.DelFierro@usda.gov::cd4e6dc5-f32d-41c0-a043-3ee552ee026f" providerId="AD"/>
  <p188:author id="{CBB083F9-F136-5DED-8416-2C261C49B1E2}" name="Mcniff, Nancy - FPAC-BC,  Washington, DC" initials="MD" userId="S::nancy.mcniff@usda.gov::fc2489fe-6536-4397-8839-7b816f8391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niff, Nancy - FPAC-BC,  Washington, DC" initials="MNFBWD" lastIdx="18" clrIdx="0">
    <p:extLst>
      <p:ext uri="{19B8F6BF-5375-455C-9EA6-DF929625EA0E}">
        <p15:presenceInfo xmlns:p15="http://schemas.microsoft.com/office/powerpoint/2012/main" userId="S::nancy.mcniff@usda.gov::fc2489fe-6536-4397-8839-7b816f83910e" providerId="AD"/>
      </p:ext>
    </p:extLst>
  </p:cmAuthor>
  <p:cmAuthor id="2" name="DelFierro, Sara - FPAC-NRCS, Washington, DC" initials="DSFNWD" lastIdx="3" clrIdx="1">
    <p:extLst>
      <p:ext uri="{19B8F6BF-5375-455C-9EA6-DF929625EA0E}">
        <p15:presenceInfo xmlns:p15="http://schemas.microsoft.com/office/powerpoint/2012/main" userId="S::Sara.DelFierro@usda.gov::cd4e6dc5-f32d-41c0-a043-3ee552ee0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733"/>
    <a:srgbClr val="00ABBF"/>
    <a:srgbClr val="00559A"/>
    <a:srgbClr val="065744"/>
    <a:srgbClr val="91C33F"/>
    <a:srgbClr val="0178C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086C2-A7E7-4714-854C-6070B86788E9}" v="11" dt="2023-10-31T16:37:17.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31" autoAdjust="0"/>
  </p:normalViewPr>
  <p:slideViewPr>
    <p:cSldViewPr snapToGrid="0">
      <p:cViewPr varScale="1">
        <p:scale>
          <a:sx n="51" d="100"/>
          <a:sy n="51" d="100"/>
        </p:scale>
        <p:origin x="195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kin, Andrew - FPAC-NRCS, UT" userId="cf4f0334-add5-4e9a-b239-8f383d2d736e" providerId="ADAL" clId="{D42086C2-A7E7-4714-854C-6070B86788E9}"/>
    <pc:docChg chg="custSel addSld delSld modSld sldOrd">
      <pc:chgData name="Hopkin, Andrew - FPAC-NRCS, UT" userId="cf4f0334-add5-4e9a-b239-8f383d2d736e" providerId="ADAL" clId="{D42086C2-A7E7-4714-854C-6070B86788E9}" dt="2023-10-31T17:33:40.529" v="1835" actId="27636"/>
      <pc:docMkLst>
        <pc:docMk/>
      </pc:docMkLst>
      <pc:sldChg chg="modSp mod modNotesTx">
        <pc:chgData name="Hopkin, Andrew - FPAC-NRCS, UT" userId="cf4f0334-add5-4e9a-b239-8f383d2d736e" providerId="ADAL" clId="{D42086C2-A7E7-4714-854C-6070B86788E9}" dt="2023-10-31T17:33:40.529" v="1835" actId="27636"/>
        <pc:sldMkLst>
          <pc:docMk/>
          <pc:sldMk cId="4183977930" sldId="256"/>
        </pc:sldMkLst>
        <pc:spChg chg="mod">
          <ac:chgData name="Hopkin, Andrew - FPAC-NRCS, UT" userId="cf4f0334-add5-4e9a-b239-8f383d2d736e" providerId="ADAL" clId="{D42086C2-A7E7-4714-854C-6070B86788E9}" dt="2023-10-31T17:33:40.529" v="1835" actId="27636"/>
          <ac:spMkLst>
            <pc:docMk/>
            <pc:sldMk cId="4183977930" sldId="256"/>
            <ac:spMk id="4" creationId="{F9BB525D-6693-DF4A-B5EC-80C166CFD67C}"/>
          </ac:spMkLst>
        </pc:spChg>
      </pc:sldChg>
      <pc:sldChg chg="addSp delSp modSp mod modClrScheme chgLayout modNotesTx">
        <pc:chgData name="Hopkin, Andrew - FPAC-NRCS, UT" userId="cf4f0334-add5-4e9a-b239-8f383d2d736e" providerId="ADAL" clId="{D42086C2-A7E7-4714-854C-6070B86788E9}" dt="2023-10-25T17:55:36.232" v="1152" actId="20577"/>
        <pc:sldMkLst>
          <pc:docMk/>
          <pc:sldMk cId="3784798832" sldId="258"/>
        </pc:sldMkLst>
        <pc:spChg chg="mod ord">
          <ac:chgData name="Hopkin, Andrew - FPAC-NRCS, UT" userId="cf4f0334-add5-4e9a-b239-8f383d2d736e" providerId="ADAL" clId="{D42086C2-A7E7-4714-854C-6070B86788E9}" dt="2023-10-25T17:51:02.664" v="1047" actId="20577"/>
          <ac:spMkLst>
            <pc:docMk/>
            <pc:sldMk cId="3784798832" sldId="258"/>
            <ac:spMk id="2" creationId="{828E7FD4-AB8E-A546-9DA8-97DF9727E8D2}"/>
          </ac:spMkLst>
        </pc:spChg>
        <pc:spChg chg="add del mod ord">
          <ac:chgData name="Hopkin, Andrew - FPAC-NRCS, UT" userId="cf4f0334-add5-4e9a-b239-8f383d2d736e" providerId="ADAL" clId="{D42086C2-A7E7-4714-854C-6070B86788E9}" dt="2023-10-25T17:46:10.299" v="631" actId="22"/>
          <ac:spMkLst>
            <pc:docMk/>
            <pc:sldMk cId="3784798832" sldId="258"/>
            <ac:spMk id="3" creationId="{17BE9A9D-0362-4B38-5795-7EBBF2E894AC}"/>
          </ac:spMkLst>
        </pc:spChg>
        <pc:spChg chg="del mod">
          <ac:chgData name="Hopkin, Andrew - FPAC-NRCS, UT" userId="cf4f0334-add5-4e9a-b239-8f383d2d736e" providerId="ADAL" clId="{D42086C2-A7E7-4714-854C-6070B86788E9}" dt="2023-10-25T17:46:01.472" v="630" actId="478"/>
          <ac:spMkLst>
            <pc:docMk/>
            <pc:sldMk cId="3784798832" sldId="258"/>
            <ac:spMk id="4" creationId="{E39ECBC1-99CC-1342-A7BB-166CC8BC164B}"/>
          </ac:spMkLst>
        </pc:spChg>
        <pc:spChg chg="add mod ord">
          <ac:chgData name="Hopkin, Andrew - FPAC-NRCS, UT" userId="cf4f0334-add5-4e9a-b239-8f383d2d736e" providerId="ADAL" clId="{D42086C2-A7E7-4714-854C-6070B86788E9}" dt="2023-10-25T17:51:21.777" v="1049" actId="207"/>
          <ac:spMkLst>
            <pc:docMk/>
            <pc:sldMk cId="3784798832" sldId="258"/>
            <ac:spMk id="5" creationId="{60538445-D5C2-07E7-6FFE-21680FBC2D46}"/>
          </ac:spMkLst>
        </pc:spChg>
        <pc:spChg chg="add mod">
          <ac:chgData name="Hopkin, Andrew - FPAC-NRCS, UT" userId="cf4f0334-add5-4e9a-b239-8f383d2d736e" providerId="ADAL" clId="{D42086C2-A7E7-4714-854C-6070B86788E9}" dt="2023-10-25T17:51:17.057" v="1048" actId="207"/>
          <ac:spMkLst>
            <pc:docMk/>
            <pc:sldMk cId="3784798832" sldId="258"/>
            <ac:spMk id="9" creationId="{5DEA25AD-CD3A-D833-01DF-13F0E4844D99}"/>
          </ac:spMkLst>
        </pc:spChg>
        <pc:picChg chg="add del mod ord">
          <ac:chgData name="Hopkin, Andrew - FPAC-NRCS, UT" userId="cf4f0334-add5-4e9a-b239-8f383d2d736e" providerId="ADAL" clId="{D42086C2-A7E7-4714-854C-6070B86788E9}" dt="2023-10-25T17:47:31.820" v="682" actId="478"/>
          <ac:picMkLst>
            <pc:docMk/>
            <pc:sldMk cId="3784798832" sldId="258"/>
            <ac:picMk id="7" creationId="{35D29130-98EA-00D4-AE4B-376D5EA6FEA2}"/>
          </ac:picMkLst>
        </pc:picChg>
      </pc:sldChg>
      <pc:sldChg chg="del">
        <pc:chgData name="Hopkin, Andrew - FPAC-NRCS, UT" userId="cf4f0334-add5-4e9a-b239-8f383d2d736e" providerId="ADAL" clId="{D42086C2-A7E7-4714-854C-6070B86788E9}" dt="2023-10-25T19:11:53.137" v="1341" actId="47"/>
        <pc:sldMkLst>
          <pc:docMk/>
          <pc:sldMk cId="1389795311" sldId="270"/>
        </pc:sldMkLst>
      </pc:sldChg>
      <pc:sldChg chg="del">
        <pc:chgData name="Hopkin, Andrew - FPAC-NRCS, UT" userId="cf4f0334-add5-4e9a-b239-8f383d2d736e" providerId="ADAL" clId="{D42086C2-A7E7-4714-854C-6070B86788E9}" dt="2023-10-25T19:11:57.651" v="1342" actId="47"/>
        <pc:sldMkLst>
          <pc:docMk/>
          <pc:sldMk cId="1251065729" sldId="271"/>
        </pc:sldMkLst>
      </pc:sldChg>
      <pc:sldChg chg="modNotesTx">
        <pc:chgData name="Hopkin, Andrew - FPAC-NRCS, UT" userId="cf4f0334-add5-4e9a-b239-8f383d2d736e" providerId="ADAL" clId="{D42086C2-A7E7-4714-854C-6070B86788E9}" dt="2023-10-25T19:09:18.612" v="1272" actId="20577"/>
        <pc:sldMkLst>
          <pc:docMk/>
          <pc:sldMk cId="582289072" sldId="279"/>
        </pc:sldMkLst>
      </pc:sldChg>
      <pc:sldChg chg="modSp mod">
        <pc:chgData name="Hopkin, Andrew - FPAC-NRCS, UT" userId="cf4f0334-add5-4e9a-b239-8f383d2d736e" providerId="ADAL" clId="{D42086C2-A7E7-4714-854C-6070B86788E9}" dt="2023-10-25T19:15:36.909" v="1440" actId="20577"/>
        <pc:sldMkLst>
          <pc:docMk/>
          <pc:sldMk cId="3848528063" sldId="690"/>
        </pc:sldMkLst>
        <pc:spChg chg="mod">
          <ac:chgData name="Hopkin, Andrew - FPAC-NRCS, UT" userId="cf4f0334-add5-4e9a-b239-8f383d2d736e" providerId="ADAL" clId="{D42086C2-A7E7-4714-854C-6070B86788E9}" dt="2023-10-25T19:15:36.909" v="1440" actId="20577"/>
          <ac:spMkLst>
            <pc:docMk/>
            <pc:sldMk cId="3848528063" sldId="690"/>
            <ac:spMk id="15363" creationId="{B750508F-EBD5-4BE5-B799-84BB9471C380}"/>
          </ac:spMkLst>
        </pc:spChg>
      </pc:sldChg>
      <pc:sldChg chg="modSp mod">
        <pc:chgData name="Hopkin, Andrew - FPAC-NRCS, UT" userId="cf4f0334-add5-4e9a-b239-8f383d2d736e" providerId="ADAL" clId="{D42086C2-A7E7-4714-854C-6070B86788E9}" dt="2023-10-25T17:19:45.962" v="419" actId="20577"/>
        <pc:sldMkLst>
          <pc:docMk/>
          <pc:sldMk cId="1339366950" sldId="2467"/>
        </pc:sldMkLst>
        <pc:spChg chg="mod">
          <ac:chgData name="Hopkin, Andrew - FPAC-NRCS, UT" userId="cf4f0334-add5-4e9a-b239-8f383d2d736e" providerId="ADAL" clId="{D42086C2-A7E7-4714-854C-6070B86788E9}" dt="2023-10-25T17:19:45.962" v="419" actId="20577"/>
          <ac:spMkLst>
            <pc:docMk/>
            <pc:sldMk cId="1339366950" sldId="2467"/>
            <ac:spMk id="2" creationId="{9691F7AA-A52C-4671-AC63-FD94149A47AB}"/>
          </ac:spMkLst>
        </pc:spChg>
      </pc:sldChg>
      <pc:sldChg chg="addSp modSp mod modNotesTx">
        <pc:chgData name="Hopkin, Andrew - FPAC-NRCS, UT" userId="cf4f0334-add5-4e9a-b239-8f383d2d736e" providerId="ADAL" clId="{D42086C2-A7E7-4714-854C-6070B86788E9}" dt="2023-10-31T16:37:45.237" v="1824" actId="1076"/>
        <pc:sldMkLst>
          <pc:docMk/>
          <pc:sldMk cId="780629802" sldId="2487"/>
        </pc:sldMkLst>
        <pc:spChg chg="add mod">
          <ac:chgData name="Hopkin, Andrew - FPAC-NRCS, UT" userId="cf4f0334-add5-4e9a-b239-8f383d2d736e" providerId="ADAL" clId="{D42086C2-A7E7-4714-854C-6070B86788E9}" dt="2023-10-31T16:37:45.237" v="1824" actId="1076"/>
          <ac:spMkLst>
            <pc:docMk/>
            <pc:sldMk cId="780629802" sldId="2487"/>
            <ac:spMk id="2" creationId="{ECF8689A-9C40-4F40-1C43-B2E68930E9D3}"/>
          </ac:spMkLst>
        </pc:spChg>
      </pc:sldChg>
      <pc:sldChg chg="del">
        <pc:chgData name="Hopkin, Andrew - FPAC-NRCS, UT" userId="cf4f0334-add5-4e9a-b239-8f383d2d736e" providerId="ADAL" clId="{D42086C2-A7E7-4714-854C-6070B86788E9}" dt="2023-10-25T16:12:32.448" v="1" actId="47"/>
        <pc:sldMkLst>
          <pc:docMk/>
          <pc:sldMk cId="1907214963" sldId="2499"/>
        </pc:sldMkLst>
      </pc:sldChg>
      <pc:sldChg chg="del">
        <pc:chgData name="Hopkin, Andrew - FPAC-NRCS, UT" userId="cf4f0334-add5-4e9a-b239-8f383d2d736e" providerId="ADAL" clId="{D42086C2-A7E7-4714-854C-6070B86788E9}" dt="2023-10-25T16:12:53.044" v="3" actId="47"/>
        <pc:sldMkLst>
          <pc:docMk/>
          <pc:sldMk cId="51076259" sldId="2500"/>
        </pc:sldMkLst>
      </pc:sldChg>
      <pc:sldChg chg="del">
        <pc:chgData name="Hopkin, Andrew - FPAC-NRCS, UT" userId="cf4f0334-add5-4e9a-b239-8f383d2d736e" providerId="ADAL" clId="{D42086C2-A7E7-4714-854C-6070B86788E9}" dt="2023-10-25T16:12:53.044" v="3" actId="47"/>
        <pc:sldMkLst>
          <pc:docMk/>
          <pc:sldMk cId="3862275031" sldId="2501"/>
        </pc:sldMkLst>
      </pc:sldChg>
      <pc:sldChg chg="del">
        <pc:chgData name="Hopkin, Andrew - FPAC-NRCS, UT" userId="cf4f0334-add5-4e9a-b239-8f383d2d736e" providerId="ADAL" clId="{D42086C2-A7E7-4714-854C-6070B86788E9}" dt="2023-10-25T16:12:53.044" v="3" actId="47"/>
        <pc:sldMkLst>
          <pc:docMk/>
          <pc:sldMk cId="1820596640" sldId="2503"/>
        </pc:sldMkLst>
      </pc:sldChg>
      <pc:sldChg chg="del">
        <pc:chgData name="Hopkin, Andrew - FPAC-NRCS, UT" userId="cf4f0334-add5-4e9a-b239-8f383d2d736e" providerId="ADAL" clId="{D42086C2-A7E7-4714-854C-6070B86788E9}" dt="2023-10-25T16:12:41.561" v="2" actId="2696"/>
        <pc:sldMkLst>
          <pc:docMk/>
          <pc:sldMk cId="535833107" sldId="2504"/>
        </pc:sldMkLst>
      </pc:sldChg>
      <pc:sldChg chg="del">
        <pc:chgData name="Hopkin, Andrew - FPAC-NRCS, UT" userId="cf4f0334-add5-4e9a-b239-8f383d2d736e" providerId="ADAL" clId="{D42086C2-A7E7-4714-854C-6070B86788E9}" dt="2023-10-25T16:12:53.044" v="3" actId="47"/>
        <pc:sldMkLst>
          <pc:docMk/>
          <pc:sldMk cId="4278937508" sldId="2505"/>
        </pc:sldMkLst>
      </pc:sldChg>
      <pc:sldChg chg="del">
        <pc:chgData name="Hopkin, Andrew - FPAC-NRCS, UT" userId="cf4f0334-add5-4e9a-b239-8f383d2d736e" providerId="ADAL" clId="{D42086C2-A7E7-4714-854C-6070B86788E9}" dt="2023-10-25T16:12:53.044" v="3" actId="47"/>
        <pc:sldMkLst>
          <pc:docMk/>
          <pc:sldMk cId="2512397473" sldId="2507"/>
        </pc:sldMkLst>
      </pc:sldChg>
      <pc:sldChg chg="del">
        <pc:chgData name="Hopkin, Andrew - FPAC-NRCS, UT" userId="cf4f0334-add5-4e9a-b239-8f383d2d736e" providerId="ADAL" clId="{D42086C2-A7E7-4714-854C-6070B86788E9}" dt="2023-10-25T16:12:53.044" v="3" actId="47"/>
        <pc:sldMkLst>
          <pc:docMk/>
          <pc:sldMk cId="1486466187" sldId="2508"/>
        </pc:sldMkLst>
      </pc:sldChg>
      <pc:sldChg chg="addSp modSp mod ord chgLayout modNotesTx">
        <pc:chgData name="Hopkin, Andrew - FPAC-NRCS, UT" userId="cf4f0334-add5-4e9a-b239-8f383d2d736e" providerId="ADAL" clId="{D42086C2-A7E7-4714-854C-6070B86788E9}" dt="2023-10-26T16:40:46.917" v="1700" actId="14100"/>
        <pc:sldMkLst>
          <pc:docMk/>
          <pc:sldMk cId="3118495133" sldId="2510"/>
        </pc:sldMkLst>
        <pc:spChg chg="mod ord">
          <ac:chgData name="Hopkin, Andrew - FPAC-NRCS, UT" userId="cf4f0334-add5-4e9a-b239-8f383d2d736e" providerId="ADAL" clId="{D42086C2-A7E7-4714-854C-6070B86788E9}" dt="2023-10-26T16:28:45.532" v="1514" actId="20577"/>
          <ac:spMkLst>
            <pc:docMk/>
            <pc:sldMk cId="3118495133" sldId="2510"/>
            <ac:spMk id="2" creationId="{828E7FD4-AB8E-A546-9DA8-97DF9727E8D2}"/>
          </ac:spMkLst>
        </pc:spChg>
        <pc:spChg chg="add mod">
          <ac:chgData name="Hopkin, Andrew - FPAC-NRCS, UT" userId="cf4f0334-add5-4e9a-b239-8f383d2d736e" providerId="ADAL" clId="{D42086C2-A7E7-4714-854C-6070B86788E9}" dt="2023-10-26T16:40:46.917" v="1700" actId="14100"/>
          <ac:spMkLst>
            <pc:docMk/>
            <pc:sldMk cId="3118495133" sldId="2510"/>
            <ac:spMk id="5" creationId="{391F3615-9C3C-753D-D09A-CB6B13314A67}"/>
          </ac:spMkLst>
        </pc:spChg>
      </pc:sldChg>
      <pc:sldChg chg="modSp add mod">
        <pc:chgData name="Hopkin, Andrew - FPAC-NRCS, UT" userId="cf4f0334-add5-4e9a-b239-8f383d2d736e" providerId="ADAL" clId="{D42086C2-A7E7-4714-854C-6070B86788E9}" dt="2023-10-25T16:29:27.889" v="67" actId="20577"/>
        <pc:sldMkLst>
          <pc:docMk/>
          <pc:sldMk cId="1109937550" sldId="2511"/>
        </pc:sldMkLst>
        <pc:spChg chg="mod">
          <ac:chgData name="Hopkin, Andrew - FPAC-NRCS, UT" userId="cf4f0334-add5-4e9a-b239-8f383d2d736e" providerId="ADAL" clId="{D42086C2-A7E7-4714-854C-6070B86788E9}" dt="2023-10-25T16:26:22.418" v="56" actId="20577"/>
          <ac:spMkLst>
            <pc:docMk/>
            <pc:sldMk cId="1109937550" sldId="2511"/>
            <ac:spMk id="2" creationId="{828E7FD4-AB8E-A546-9DA8-97DF9727E8D2}"/>
          </ac:spMkLst>
        </pc:spChg>
        <pc:spChg chg="mod">
          <ac:chgData name="Hopkin, Andrew - FPAC-NRCS, UT" userId="cf4f0334-add5-4e9a-b239-8f383d2d736e" providerId="ADAL" clId="{D42086C2-A7E7-4714-854C-6070B86788E9}" dt="2023-10-25T16:29:27.889" v="67" actId="20577"/>
          <ac:spMkLst>
            <pc:docMk/>
            <pc:sldMk cId="1109937550" sldId="2511"/>
            <ac:spMk id="5" creationId="{391F3615-9C3C-753D-D09A-CB6B13314A67}"/>
          </ac:spMkLst>
        </pc:spChg>
      </pc:sldChg>
      <pc:sldChg chg="modSp add mod ord">
        <pc:chgData name="Hopkin, Andrew - FPAC-NRCS, UT" userId="cf4f0334-add5-4e9a-b239-8f383d2d736e" providerId="ADAL" clId="{D42086C2-A7E7-4714-854C-6070B86788E9}" dt="2023-10-30T18:12:42.888" v="1702"/>
        <pc:sldMkLst>
          <pc:docMk/>
          <pc:sldMk cId="1452361503" sldId="2512"/>
        </pc:sldMkLst>
        <pc:spChg chg="mod">
          <ac:chgData name="Hopkin, Andrew - FPAC-NRCS, UT" userId="cf4f0334-add5-4e9a-b239-8f383d2d736e" providerId="ADAL" clId="{D42086C2-A7E7-4714-854C-6070B86788E9}" dt="2023-10-25T16:32:22.513" v="85" actId="20577"/>
          <ac:spMkLst>
            <pc:docMk/>
            <pc:sldMk cId="1452361503" sldId="2512"/>
            <ac:spMk id="5" creationId="{391F3615-9C3C-753D-D09A-CB6B13314A67}"/>
          </ac:spMkLst>
        </pc:spChg>
      </pc:sldChg>
      <pc:sldChg chg="del">
        <pc:chgData name="Hopkin, Andrew - FPAC-NRCS, UT" userId="cf4f0334-add5-4e9a-b239-8f383d2d736e" providerId="ADAL" clId="{D42086C2-A7E7-4714-854C-6070B86788E9}" dt="2023-10-25T16:12:53.044" v="3" actId="47"/>
        <pc:sldMkLst>
          <pc:docMk/>
          <pc:sldMk cId="4109213355" sldId="2512"/>
        </pc:sldMkLst>
      </pc:sldChg>
      <pc:sldChg chg="del">
        <pc:chgData name="Hopkin, Andrew - FPAC-NRCS, UT" userId="cf4f0334-add5-4e9a-b239-8f383d2d736e" providerId="ADAL" clId="{D42086C2-A7E7-4714-854C-6070B86788E9}" dt="2023-10-25T16:12:30.019" v="0" actId="47"/>
        <pc:sldMkLst>
          <pc:docMk/>
          <pc:sldMk cId="398627496" sldId="2513"/>
        </pc:sldMkLst>
      </pc:sldChg>
      <pc:sldChg chg="modSp add mod">
        <pc:chgData name="Hopkin, Andrew - FPAC-NRCS, UT" userId="cf4f0334-add5-4e9a-b239-8f383d2d736e" providerId="ADAL" clId="{D42086C2-A7E7-4714-854C-6070B86788E9}" dt="2023-10-31T16:36:14.950" v="1804" actId="2711"/>
        <pc:sldMkLst>
          <pc:docMk/>
          <pc:sldMk cId="2924667219" sldId="2513"/>
        </pc:sldMkLst>
        <pc:spChg chg="mod">
          <ac:chgData name="Hopkin, Andrew - FPAC-NRCS, UT" userId="cf4f0334-add5-4e9a-b239-8f383d2d736e" providerId="ADAL" clId="{D42086C2-A7E7-4714-854C-6070B86788E9}" dt="2023-10-31T16:36:14.950" v="1804" actId="2711"/>
          <ac:spMkLst>
            <pc:docMk/>
            <pc:sldMk cId="2924667219" sldId="2513"/>
            <ac:spMk id="5" creationId="{391F3615-9C3C-753D-D09A-CB6B13314A67}"/>
          </ac:spMkLst>
        </pc:spChg>
      </pc:sldChg>
      <pc:sldChg chg="add">
        <pc:chgData name="Hopkin, Andrew - FPAC-NRCS, UT" userId="cf4f0334-add5-4e9a-b239-8f383d2d736e" providerId="ADAL" clId="{D42086C2-A7E7-4714-854C-6070B86788E9}" dt="2023-10-25T17:19:26.474" v="379" actId="2890"/>
        <pc:sldMkLst>
          <pc:docMk/>
          <pc:sldMk cId="1876276506" sldId="2514"/>
        </pc:sldMkLst>
      </pc:sldChg>
      <pc:sldChg chg="addSp delSp modSp add mod ord modNotesTx">
        <pc:chgData name="Hopkin, Andrew - FPAC-NRCS, UT" userId="cf4f0334-add5-4e9a-b239-8f383d2d736e" providerId="ADAL" clId="{D42086C2-A7E7-4714-854C-6070B86788E9}" dt="2023-10-25T17:53:54.740" v="1091" actId="20577"/>
        <pc:sldMkLst>
          <pc:docMk/>
          <pc:sldMk cId="580032848" sldId="2515"/>
        </pc:sldMkLst>
        <pc:spChg chg="mod">
          <ac:chgData name="Hopkin, Andrew - FPAC-NRCS, UT" userId="cf4f0334-add5-4e9a-b239-8f383d2d736e" providerId="ADAL" clId="{D42086C2-A7E7-4714-854C-6070B86788E9}" dt="2023-10-25T17:38:03.607" v="598" actId="20577"/>
          <ac:spMkLst>
            <pc:docMk/>
            <pc:sldMk cId="580032848" sldId="2515"/>
            <ac:spMk id="2" creationId="{828E7FD4-AB8E-A546-9DA8-97DF9727E8D2}"/>
          </ac:spMkLst>
        </pc:spChg>
        <pc:spChg chg="del mod">
          <ac:chgData name="Hopkin, Andrew - FPAC-NRCS, UT" userId="cf4f0334-add5-4e9a-b239-8f383d2d736e" providerId="ADAL" clId="{D42086C2-A7E7-4714-854C-6070B86788E9}" dt="2023-10-25T17:24:19.216" v="424" actId="478"/>
          <ac:spMkLst>
            <pc:docMk/>
            <pc:sldMk cId="580032848" sldId="2515"/>
            <ac:spMk id="5" creationId="{391F3615-9C3C-753D-D09A-CB6B13314A67}"/>
          </ac:spMkLst>
        </pc:spChg>
        <pc:picChg chg="add mod">
          <ac:chgData name="Hopkin, Andrew - FPAC-NRCS, UT" userId="cf4f0334-add5-4e9a-b239-8f383d2d736e" providerId="ADAL" clId="{D42086C2-A7E7-4714-854C-6070B86788E9}" dt="2023-10-25T17:26:40.705" v="428" actId="14100"/>
          <ac:picMkLst>
            <pc:docMk/>
            <pc:sldMk cId="580032848" sldId="2515"/>
            <ac:picMk id="6" creationId="{672D5B8F-4A69-642B-DCD3-590E296C183E}"/>
          </ac:picMkLst>
        </pc:picChg>
        <pc:picChg chg="add mod">
          <ac:chgData name="Hopkin, Andrew - FPAC-NRCS, UT" userId="cf4f0334-add5-4e9a-b239-8f383d2d736e" providerId="ADAL" clId="{D42086C2-A7E7-4714-854C-6070B86788E9}" dt="2023-10-25T17:30:31.399" v="479" actId="1076"/>
          <ac:picMkLst>
            <pc:docMk/>
            <pc:sldMk cId="580032848" sldId="2515"/>
            <ac:picMk id="8" creationId="{6A91CB99-57F1-812C-CEF9-2CADFAEC0253}"/>
          </ac:picMkLst>
        </pc:picChg>
      </pc:sldChg>
      <pc:sldChg chg="addSp delSp modSp add mod">
        <pc:chgData name="Hopkin, Andrew - FPAC-NRCS, UT" userId="cf4f0334-add5-4e9a-b239-8f383d2d736e" providerId="ADAL" clId="{D42086C2-A7E7-4714-854C-6070B86788E9}" dt="2023-10-25T17:30:16.862" v="478" actId="14100"/>
        <pc:sldMkLst>
          <pc:docMk/>
          <pc:sldMk cId="442728191" sldId="2516"/>
        </pc:sldMkLst>
        <pc:spChg chg="mod">
          <ac:chgData name="Hopkin, Andrew - FPAC-NRCS, UT" userId="cf4f0334-add5-4e9a-b239-8f383d2d736e" providerId="ADAL" clId="{D42086C2-A7E7-4714-854C-6070B86788E9}" dt="2023-10-25T17:28:32.874" v="472" actId="20577"/>
          <ac:spMkLst>
            <pc:docMk/>
            <pc:sldMk cId="442728191" sldId="2516"/>
            <ac:spMk id="2" creationId="{828E7FD4-AB8E-A546-9DA8-97DF9727E8D2}"/>
          </ac:spMkLst>
        </pc:spChg>
        <pc:picChg chg="add mod">
          <ac:chgData name="Hopkin, Andrew - FPAC-NRCS, UT" userId="cf4f0334-add5-4e9a-b239-8f383d2d736e" providerId="ADAL" clId="{D42086C2-A7E7-4714-854C-6070B86788E9}" dt="2023-10-25T17:29:35.075" v="475" actId="14100"/>
          <ac:picMkLst>
            <pc:docMk/>
            <pc:sldMk cId="442728191" sldId="2516"/>
            <ac:picMk id="5" creationId="{F45304D1-CA29-9BEF-CC43-666BFC83C36C}"/>
          </ac:picMkLst>
        </pc:picChg>
        <pc:picChg chg="del">
          <ac:chgData name="Hopkin, Andrew - FPAC-NRCS, UT" userId="cf4f0334-add5-4e9a-b239-8f383d2d736e" providerId="ADAL" clId="{D42086C2-A7E7-4714-854C-6070B86788E9}" dt="2023-10-25T17:28:13.671" v="461" actId="478"/>
          <ac:picMkLst>
            <pc:docMk/>
            <pc:sldMk cId="442728191" sldId="2516"/>
            <ac:picMk id="6" creationId="{672D5B8F-4A69-642B-DCD3-590E296C183E}"/>
          </ac:picMkLst>
        </pc:picChg>
        <pc:picChg chg="del">
          <ac:chgData name="Hopkin, Andrew - FPAC-NRCS, UT" userId="cf4f0334-add5-4e9a-b239-8f383d2d736e" providerId="ADAL" clId="{D42086C2-A7E7-4714-854C-6070B86788E9}" dt="2023-10-25T17:28:16.241" v="462" actId="478"/>
          <ac:picMkLst>
            <pc:docMk/>
            <pc:sldMk cId="442728191" sldId="2516"/>
            <ac:picMk id="8" creationId="{6A91CB99-57F1-812C-CEF9-2CADFAEC0253}"/>
          </ac:picMkLst>
        </pc:picChg>
        <pc:picChg chg="add mod">
          <ac:chgData name="Hopkin, Andrew - FPAC-NRCS, UT" userId="cf4f0334-add5-4e9a-b239-8f383d2d736e" providerId="ADAL" clId="{D42086C2-A7E7-4714-854C-6070B86788E9}" dt="2023-10-25T17:30:16.862" v="478" actId="14100"/>
          <ac:picMkLst>
            <pc:docMk/>
            <pc:sldMk cId="442728191" sldId="2516"/>
            <ac:picMk id="9" creationId="{C26D91F7-8BCF-F003-B687-E5CB06E94493}"/>
          </ac:picMkLst>
        </pc:picChg>
      </pc:sldChg>
      <pc:sldChg chg="addSp delSp modSp add mod ord">
        <pc:chgData name="Hopkin, Andrew - FPAC-NRCS, UT" userId="cf4f0334-add5-4e9a-b239-8f383d2d736e" providerId="ADAL" clId="{D42086C2-A7E7-4714-854C-6070B86788E9}" dt="2023-10-25T17:43:34.645" v="626" actId="14100"/>
        <pc:sldMkLst>
          <pc:docMk/>
          <pc:sldMk cId="3422602703" sldId="2517"/>
        </pc:sldMkLst>
        <pc:spChg chg="mod">
          <ac:chgData name="Hopkin, Andrew - FPAC-NRCS, UT" userId="cf4f0334-add5-4e9a-b239-8f383d2d736e" providerId="ADAL" clId="{D42086C2-A7E7-4714-854C-6070B86788E9}" dt="2023-10-25T17:38:19.257" v="607" actId="20577"/>
          <ac:spMkLst>
            <pc:docMk/>
            <pc:sldMk cId="3422602703" sldId="2517"/>
            <ac:spMk id="2" creationId="{828E7FD4-AB8E-A546-9DA8-97DF9727E8D2}"/>
          </ac:spMkLst>
        </pc:spChg>
        <pc:spChg chg="add mod">
          <ac:chgData name="Hopkin, Andrew - FPAC-NRCS, UT" userId="cf4f0334-add5-4e9a-b239-8f383d2d736e" providerId="ADAL" clId="{D42086C2-A7E7-4714-854C-6070B86788E9}" dt="2023-10-25T17:43:00.663" v="622" actId="1076"/>
          <ac:spMkLst>
            <pc:docMk/>
            <pc:sldMk cId="3422602703" sldId="2517"/>
            <ac:spMk id="3" creationId="{55394576-9087-1C74-75F2-7870C7791BC1}"/>
          </ac:spMkLst>
        </pc:spChg>
        <pc:spChg chg="del mod">
          <ac:chgData name="Hopkin, Andrew - FPAC-NRCS, UT" userId="cf4f0334-add5-4e9a-b239-8f383d2d736e" providerId="ADAL" clId="{D42086C2-A7E7-4714-854C-6070B86788E9}" dt="2023-10-25T17:40:09.438" v="616" actId="478"/>
          <ac:spMkLst>
            <pc:docMk/>
            <pc:sldMk cId="3422602703" sldId="2517"/>
            <ac:spMk id="5" creationId="{391F3615-9C3C-753D-D09A-CB6B13314A67}"/>
          </ac:spMkLst>
        </pc:spChg>
        <pc:spChg chg="add mod">
          <ac:chgData name="Hopkin, Andrew - FPAC-NRCS, UT" userId="cf4f0334-add5-4e9a-b239-8f383d2d736e" providerId="ADAL" clId="{D42086C2-A7E7-4714-854C-6070B86788E9}" dt="2023-10-25T17:43:34.645" v="626" actId="14100"/>
          <ac:spMkLst>
            <pc:docMk/>
            <pc:sldMk cId="3422602703" sldId="2517"/>
            <ac:spMk id="7" creationId="{C994B758-C36A-92A4-C2C2-652FFAA319BC}"/>
          </ac:spMkLst>
        </pc:spChg>
      </pc:sldChg>
      <pc:sldChg chg="modSp add mod">
        <pc:chgData name="Hopkin, Andrew - FPAC-NRCS, UT" userId="cf4f0334-add5-4e9a-b239-8f383d2d736e" providerId="ADAL" clId="{D42086C2-A7E7-4714-854C-6070B86788E9}" dt="2023-10-30T18:13:36.599" v="1721" actId="20577"/>
        <pc:sldMkLst>
          <pc:docMk/>
          <pc:sldMk cId="1891460559" sldId="2518"/>
        </pc:sldMkLst>
        <pc:spChg chg="mod">
          <ac:chgData name="Hopkin, Andrew - FPAC-NRCS, UT" userId="cf4f0334-add5-4e9a-b239-8f383d2d736e" providerId="ADAL" clId="{D42086C2-A7E7-4714-854C-6070B86788E9}" dt="2023-10-30T18:13:36.599" v="1721" actId="20577"/>
          <ac:spMkLst>
            <pc:docMk/>
            <pc:sldMk cId="1891460559" sldId="2518"/>
            <ac:spMk id="5" creationId="{391F3615-9C3C-753D-D09A-CB6B13314A67}"/>
          </ac:spMkLst>
        </pc:spChg>
      </pc:sldChg>
      <pc:sldChg chg="add">
        <pc:chgData name="Hopkin, Andrew - FPAC-NRCS, UT" userId="cf4f0334-add5-4e9a-b239-8f383d2d736e" providerId="ADAL" clId="{D42086C2-A7E7-4714-854C-6070B86788E9}" dt="2023-10-30T18:17:03.623" v="1722" actId="2890"/>
        <pc:sldMkLst>
          <pc:docMk/>
          <pc:sldMk cId="3624922906" sldId="2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719E2-D431-9245-944A-383DD8F75FFC}" type="datetimeFigureOut">
              <a:rPr lang="en-US" smtClean="0"/>
              <a:t>10/31/2023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D72C3-A6C7-5243-9849-BA91E44F280D}" type="slidenum">
              <a:rPr lang="en-US" smtClean="0"/>
              <a:t>‹#›</a:t>
            </a:fld>
            <a:endParaRPr lang="en-US"/>
          </a:p>
        </p:txBody>
      </p:sp>
    </p:spTree>
    <p:extLst>
      <p:ext uri="{BB962C8B-B14F-4D97-AF65-F5344CB8AC3E}">
        <p14:creationId xmlns:p14="http://schemas.microsoft.com/office/powerpoint/2010/main" val="125005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DCED72C3-A6C7-5243-9849-BA91E44F280D}" type="slidenum">
              <a:rPr lang="en-US" smtClean="0"/>
              <a:t>1</a:t>
            </a:fld>
            <a:endParaRPr lang="en-US"/>
          </a:p>
        </p:txBody>
      </p:sp>
    </p:spTree>
    <p:extLst>
      <p:ext uri="{BB962C8B-B14F-4D97-AF65-F5344CB8AC3E}">
        <p14:creationId xmlns:p14="http://schemas.microsoft.com/office/powerpoint/2010/main" val="163025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DCED72C3-A6C7-5243-9849-BA91E44F280D}" type="slidenum">
              <a:rPr lang="en-US" smtClean="0"/>
              <a:t>16</a:t>
            </a:fld>
            <a:endParaRPr lang="en-US"/>
          </a:p>
        </p:txBody>
      </p:sp>
    </p:spTree>
    <p:extLst>
      <p:ext uri="{BB962C8B-B14F-4D97-AF65-F5344CB8AC3E}">
        <p14:creationId xmlns:p14="http://schemas.microsoft.com/office/powerpoint/2010/main" val="361025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i="1" u="sng" dirty="0">
              <a:solidFill>
                <a:schemeClr val="hlink"/>
              </a:solidFill>
              <a:latin typeface="+mn-lt"/>
            </a:endParaRPr>
          </a:p>
        </p:txBody>
      </p:sp>
      <p:sp>
        <p:nvSpPr>
          <p:cNvPr id="4" name="Slide Number Placeholder 3"/>
          <p:cNvSpPr>
            <a:spLocks noGrp="1"/>
          </p:cNvSpPr>
          <p:nvPr>
            <p:ph type="sldNum" sz="quarter" idx="5"/>
          </p:nvPr>
        </p:nvSpPr>
        <p:spPr/>
        <p:txBody>
          <a:bodyPr/>
          <a:lstStyle/>
          <a:p>
            <a:fld id="{1F442CFA-B3D3-471E-AA6C-E6D3BE5FE516}" type="slidenum">
              <a:rPr lang="en-US" smtClean="0"/>
              <a:t>17</a:t>
            </a:fld>
            <a:endParaRPr lang="en-US"/>
          </a:p>
        </p:txBody>
      </p:sp>
    </p:spTree>
    <p:extLst>
      <p:ext uri="{BB962C8B-B14F-4D97-AF65-F5344CB8AC3E}">
        <p14:creationId xmlns:p14="http://schemas.microsoft.com/office/powerpoint/2010/main" val="362488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i="1" u="sng" dirty="0">
              <a:solidFill>
                <a:schemeClr val="hlink"/>
              </a:solidFill>
              <a:latin typeface="+mn-lt"/>
            </a:endParaRPr>
          </a:p>
        </p:txBody>
      </p:sp>
      <p:sp>
        <p:nvSpPr>
          <p:cNvPr id="4" name="Slide Number Placeholder 3"/>
          <p:cNvSpPr>
            <a:spLocks noGrp="1"/>
          </p:cNvSpPr>
          <p:nvPr>
            <p:ph type="sldNum" sz="quarter" idx="5"/>
          </p:nvPr>
        </p:nvSpPr>
        <p:spPr/>
        <p:txBody>
          <a:bodyPr/>
          <a:lstStyle/>
          <a:p>
            <a:fld id="{1F442CFA-B3D3-471E-AA6C-E6D3BE5FE516}" type="slidenum">
              <a:rPr lang="en-US" smtClean="0"/>
              <a:t>18</a:t>
            </a:fld>
            <a:endParaRPr lang="en-US"/>
          </a:p>
        </p:txBody>
      </p:sp>
    </p:spTree>
    <p:extLst>
      <p:ext uri="{BB962C8B-B14F-4D97-AF65-F5344CB8AC3E}">
        <p14:creationId xmlns:p14="http://schemas.microsoft.com/office/powerpoint/2010/main" val="242477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i="1" u="sng" dirty="0">
              <a:solidFill>
                <a:schemeClr val="hlink"/>
              </a:solidFill>
              <a:latin typeface="+mn-lt"/>
            </a:endParaRPr>
          </a:p>
        </p:txBody>
      </p:sp>
      <p:sp>
        <p:nvSpPr>
          <p:cNvPr id="4" name="Slide Number Placeholder 3"/>
          <p:cNvSpPr>
            <a:spLocks noGrp="1"/>
          </p:cNvSpPr>
          <p:nvPr>
            <p:ph type="sldNum" sz="quarter" idx="5"/>
          </p:nvPr>
        </p:nvSpPr>
        <p:spPr/>
        <p:txBody>
          <a:bodyPr/>
          <a:lstStyle/>
          <a:p>
            <a:fld id="{1F442CFA-B3D3-471E-AA6C-E6D3BE5FE516}" type="slidenum">
              <a:rPr lang="en-US" smtClean="0"/>
              <a:t>19</a:t>
            </a:fld>
            <a:endParaRPr lang="en-US"/>
          </a:p>
        </p:txBody>
      </p:sp>
    </p:spTree>
    <p:extLst>
      <p:ext uri="{BB962C8B-B14F-4D97-AF65-F5344CB8AC3E}">
        <p14:creationId xmlns:p14="http://schemas.microsoft.com/office/powerpoint/2010/main" val="4106542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i="0" u="none" dirty="0">
                <a:solidFill>
                  <a:schemeClr val="hlink"/>
                </a:solidFill>
                <a:latin typeface="+mn-lt"/>
              </a:rPr>
              <a:t>Examples are Russian olive or tamarisk</a:t>
            </a:r>
          </a:p>
        </p:txBody>
      </p:sp>
      <p:sp>
        <p:nvSpPr>
          <p:cNvPr id="4" name="Slide Number Placeholder 3"/>
          <p:cNvSpPr>
            <a:spLocks noGrp="1"/>
          </p:cNvSpPr>
          <p:nvPr>
            <p:ph type="sldNum" sz="quarter" idx="5"/>
          </p:nvPr>
        </p:nvSpPr>
        <p:spPr/>
        <p:txBody>
          <a:bodyPr/>
          <a:lstStyle/>
          <a:p>
            <a:fld id="{1F442CFA-B3D3-471E-AA6C-E6D3BE5FE516}" type="slidenum">
              <a:rPr lang="en-US" smtClean="0"/>
              <a:t>20</a:t>
            </a:fld>
            <a:endParaRPr lang="en-US"/>
          </a:p>
        </p:txBody>
      </p:sp>
    </p:spTree>
    <p:extLst>
      <p:ext uri="{BB962C8B-B14F-4D97-AF65-F5344CB8AC3E}">
        <p14:creationId xmlns:p14="http://schemas.microsoft.com/office/powerpoint/2010/main" val="24571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i="0" u="none" dirty="0">
                <a:solidFill>
                  <a:schemeClr val="hlink"/>
                </a:solidFill>
                <a:latin typeface="+mn-lt"/>
              </a:rPr>
              <a:t>Examples are Russian olive or tamarisk</a:t>
            </a:r>
          </a:p>
        </p:txBody>
      </p:sp>
      <p:sp>
        <p:nvSpPr>
          <p:cNvPr id="4" name="Slide Number Placeholder 3"/>
          <p:cNvSpPr>
            <a:spLocks noGrp="1"/>
          </p:cNvSpPr>
          <p:nvPr>
            <p:ph type="sldNum" sz="quarter" idx="5"/>
          </p:nvPr>
        </p:nvSpPr>
        <p:spPr/>
        <p:txBody>
          <a:bodyPr/>
          <a:lstStyle/>
          <a:p>
            <a:fld id="{1F442CFA-B3D3-471E-AA6C-E6D3BE5FE516}" type="slidenum">
              <a:rPr lang="en-US" smtClean="0"/>
              <a:t>21</a:t>
            </a:fld>
            <a:endParaRPr lang="en-US"/>
          </a:p>
        </p:txBody>
      </p:sp>
    </p:spTree>
    <p:extLst>
      <p:ext uri="{BB962C8B-B14F-4D97-AF65-F5344CB8AC3E}">
        <p14:creationId xmlns:p14="http://schemas.microsoft.com/office/powerpoint/2010/main" val="412015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100" b="1" dirty="0">
              <a:effectLst/>
              <a:highlight>
                <a:srgbClr val="FFFF00"/>
              </a:highligh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442CFA-B3D3-471E-AA6C-E6D3BE5FE516}" type="slidenum">
              <a:rPr lang="en-US" smtClean="0"/>
              <a:t>22</a:t>
            </a:fld>
            <a:endParaRPr lang="en-US"/>
          </a:p>
        </p:txBody>
      </p:sp>
    </p:spTree>
    <p:extLst>
      <p:ext uri="{BB962C8B-B14F-4D97-AF65-F5344CB8AC3E}">
        <p14:creationId xmlns:p14="http://schemas.microsoft.com/office/powerpoint/2010/main" val="257270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USDA defines climate smart agriculture as activities that store carbon and improve resilience and soil health</a:t>
            </a:r>
          </a:p>
        </p:txBody>
      </p:sp>
      <p:sp>
        <p:nvSpPr>
          <p:cNvPr id="4" name="Slide Number Placeholder 3"/>
          <p:cNvSpPr>
            <a:spLocks noGrp="1"/>
          </p:cNvSpPr>
          <p:nvPr>
            <p:ph type="sldNum" sz="quarter" idx="5"/>
          </p:nvPr>
        </p:nvSpPr>
        <p:spPr/>
        <p:txBody>
          <a:bodyPr/>
          <a:lstStyle/>
          <a:p>
            <a:fld id="{DCED72C3-A6C7-5243-9849-BA91E44F280D}" type="slidenum">
              <a:rPr lang="en-US" smtClean="0"/>
              <a:t>2</a:t>
            </a:fld>
            <a:endParaRPr lang="en-US"/>
          </a:p>
        </p:txBody>
      </p:sp>
    </p:spTree>
    <p:extLst>
      <p:ext uri="{BB962C8B-B14F-4D97-AF65-F5344CB8AC3E}">
        <p14:creationId xmlns:p14="http://schemas.microsoft.com/office/powerpoint/2010/main" val="187592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CSAF list of core practices has already been vetted for use by the national climate team.   If there are  </a:t>
            </a:r>
          </a:p>
        </p:txBody>
      </p:sp>
      <p:sp>
        <p:nvSpPr>
          <p:cNvPr id="4" name="Slide Number Placeholder 3"/>
          <p:cNvSpPr>
            <a:spLocks noGrp="1"/>
          </p:cNvSpPr>
          <p:nvPr>
            <p:ph type="sldNum" sz="quarter" idx="5"/>
          </p:nvPr>
        </p:nvSpPr>
        <p:spPr/>
        <p:txBody>
          <a:bodyPr/>
          <a:lstStyle/>
          <a:p>
            <a:fld id="{DCED72C3-A6C7-5243-9849-BA91E44F280D}" type="slidenum">
              <a:rPr lang="en-US" smtClean="0"/>
              <a:t>8</a:t>
            </a:fld>
            <a:endParaRPr lang="en-US"/>
          </a:p>
        </p:txBody>
      </p:sp>
    </p:spTree>
    <p:extLst>
      <p:ext uri="{BB962C8B-B14F-4D97-AF65-F5344CB8AC3E}">
        <p14:creationId xmlns:p14="http://schemas.microsoft.com/office/powerpoint/2010/main" val="406454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ED72C3-A6C7-5243-9849-BA91E44F280D}" type="slidenum">
              <a:rPr lang="en-US" smtClean="0"/>
              <a:t>10</a:t>
            </a:fld>
            <a:endParaRPr lang="en-US"/>
          </a:p>
        </p:txBody>
      </p:sp>
    </p:spTree>
    <p:extLst>
      <p:ext uri="{BB962C8B-B14F-4D97-AF65-F5344CB8AC3E}">
        <p14:creationId xmlns:p14="http://schemas.microsoft.com/office/powerpoint/2010/main" val="377712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DCED72C3-A6C7-5243-9849-BA91E44F280D}" type="slidenum">
              <a:rPr lang="en-US" smtClean="0"/>
              <a:t>11</a:t>
            </a:fld>
            <a:endParaRPr lang="en-US"/>
          </a:p>
        </p:txBody>
      </p:sp>
    </p:spTree>
    <p:extLst>
      <p:ext uri="{BB962C8B-B14F-4D97-AF65-F5344CB8AC3E}">
        <p14:creationId xmlns:p14="http://schemas.microsoft.com/office/powerpoint/2010/main" val="5228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i="1" u="sng" dirty="0">
              <a:solidFill>
                <a:schemeClr val="hlink"/>
              </a:solidFill>
              <a:latin typeface="+mn-lt"/>
            </a:endParaRPr>
          </a:p>
        </p:txBody>
      </p:sp>
      <p:sp>
        <p:nvSpPr>
          <p:cNvPr id="4" name="Slide Number Placeholder 3"/>
          <p:cNvSpPr>
            <a:spLocks noGrp="1"/>
          </p:cNvSpPr>
          <p:nvPr>
            <p:ph type="sldNum" sz="quarter" idx="5"/>
          </p:nvPr>
        </p:nvSpPr>
        <p:spPr/>
        <p:txBody>
          <a:bodyPr/>
          <a:lstStyle/>
          <a:p>
            <a:fld id="{1F442CFA-B3D3-471E-AA6C-E6D3BE5FE516}" type="slidenum">
              <a:rPr lang="en-US" smtClean="0"/>
              <a:t>12</a:t>
            </a:fld>
            <a:endParaRPr lang="en-US"/>
          </a:p>
        </p:txBody>
      </p:sp>
    </p:spTree>
    <p:extLst>
      <p:ext uri="{BB962C8B-B14F-4D97-AF65-F5344CB8AC3E}">
        <p14:creationId xmlns:p14="http://schemas.microsoft.com/office/powerpoint/2010/main" val="2588235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B2E855-2F42-44B3-883F-50D5D404B15F}" type="slidenum">
              <a:rPr lang="en-US" smtClean="0"/>
              <a:t>13</a:t>
            </a:fld>
            <a:endParaRPr lang="en-US"/>
          </a:p>
        </p:txBody>
      </p:sp>
    </p:spTree>
    <p:extLst>
      <p:ext uri="{BB962C8B-B14F-4D97-AF65-F5344CB8AC3E}">
        <p14:creationId xmlns:p14="http://schemas.microsoft.com/office/powerpoint/2010/main" val="111944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i="0" u="none" dirty="0">
              <a:solidFill>
                <a:schemeClr val="hlink"/>
              </a:solidFill>
              <a:latin typeface="+mn-lt"/>
            </a:endParaRPr>
          </a:p>
        </p:txBody>
      </p:sp>
      <p:sp>
        <p:nvSpPr>
          <p:cNvPr id="4" name="Slide Number Placeholder 3"/>
          <p:cNvSpPr>
            <a:spLocks noGrp="1"/>
          </p:cNvSpPr>
          <p:nvPr>
            <p:ph type="sldNum" sz="quarter" idx="5"/>
          </p:nvPr>
        </p:nvSpPr>
        <p:spPr/>
        <p:txBody>
          <a:bodyPr/>
          <a:lstStyle/>
          <a:p>
            <a:fld id="{1F442CFA-B3D3-471E-AA6C-E6D3BE5FE516}" type="slidenum">
              <a:rPr lang="en-US" smtClean="0"/>
              <a:t>14</a:t>
            </a:fld>
            <a:endParaRPr lang="en-US"/>
          </a:p>
        </p:txBody>
      </p:sp>
    </p:spTree>
    <p:extLst>
      <p:ext uri="{BB962C8B-B14F-4D97-AF65-F5344CB8AC3E}">
        <p14:creationId xmlns:p14="http://schemas.microsoft.com/office/powerpoint/2010/main" val="373468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i="1" u="sng" dirty="0">
              <a:solidFill>
                <a:schemeClr val="hlink"/>
              </a:solidFill>
              <a:latin typeface="+mn-lt"/>
            </a:endParaRPr>
          </a:p>
        </p:txBody>
      </p:sp>
      <p:sp>
        <p:nvSpPr>
          <p:cNvPr id="4" name="Slide Number Placeholder 3"/>
          <p:cNvSpPr>
            <a:spLocks noGrp="1"/>
          </p:cNvSpPr>
          <p:nvPr>
            <p:ph type="sldNum" sz="quarter" idx="5"/>
          </p:nvPr>
        </p:nvSpPr>
        <p:spPr/>
        <p:txBody>
          <a:bodyPr/>
          <a:lstStyle/>
          <a:p>
            <a:fld id="{1F442CFA-B3D3-471E-AA6C-E6D3BE5FE516}" type="slidenum">
              <a:rPr lang="en-US" smtClean="0"/>
              <a:t>15</a:t>
            </a:fld>
            <a:endParaRPr lang="en-US"/>
          </a:p>
        </p:txBody>
      </p:sp>
    </p:spTree>
    <p:extLst>
      <p:ext uri="{BB962C8B-B14F-4D97-AF65-F5344CB8AC3E}">
        <p14:creationId xmlns:p14="http://schemas.microsoft.com/office/powerpoint/2010/main" val="3253599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0329B0-363F-0D4A-BA57-4513066D288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60231"/>
            <a:ext cx="5403954" cy="4112845"/>
          </a:xfrm>
          <a:prstGeom prst="rect">
            <a:avLst/>
          </a:prstGeom>
        </p:spPr>
      </p:pic>
      <p:pic>
        <p:nvPicPr>
          <p:cNvPr id="7" name="Picture 6">
            <a:extLst>
              <a:ext uri="{FF2B5EF4-FFF2-40B4-BE49-F238E27FC236}">
                <a16:creationId xmlns:a16="http://schemas.microsoft.com/office/drawing/2014/main" id="{1B11A7CF-DF6F-6A41-8615-B1711E7D818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581897" y="3341077"/>
            <a:ext cx="3562103" cy="2032000"/>
          </a:xfrm>
          <a:prstGeom prst="rect">
            <a:avLst/>
          </a:prstGeom>
        </p:spPr>
      </p:pic>
      <p:pic>
        <p:nvPicPr>
          <p:cNvPr id="8" name="Picture 7">
            <a:extLst>
              <a:ext uri="{FF2B5EF4-FFF2-40B4-BE49-F238E27FC236}">
                <a16:creationId xmlns:a16="http://schemas.microsoft.com/office/drawing/2014/main" id="{CD8927FC-7D48-AD41-9CDD-B77CCA279C7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581899" y="1260232"/>
            <a:ext cx="3562102" cy="1856153"/>
          </a:xfrm>
          <a:prstGeom prst="rect">
            <a:avLst/>
          </a:prstGeom>
        </p:spPr>
      </p:pic>
      <p:sp>
        <p:nvSpPr>
          <p:cNvPr id="14" name="Title 1">
            <a:extLst>
              <a:ext uri="{FF2B5EF4-FFF2-40B4-BE49-F238E27FC236}">
                <a16:creationId xmlns:a16="http://schemas.microsoft.com/office/drawing/2014/main" id="{BF044206-FAFD-4A42-89C5-DA6CA83C9CBF}"/>
              </a:ext>
            </a:extLst>
          </p:cNvPr>
          <p:cNvSpPr>
            <a:spLocks noGrp="1"/>
          </p:cNvSpPr>
          <p:nvPr>
            <p:ph type="title"/>
          </p:nvPr>
        </p:nvSpPr>
        <p:spPr>
          <a:xfrm>
            <a:off x="258184" y="5699051"/>
            <a:ext cx="7134988" cy="985283"/>
          </a:xfrm>
        </p:spPr>
        <p:txBody>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2FEE908A-51DD-AB40-9CDF-1D86E7DF321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504920" y="1491487"/>
            <a:ext cx="1639080" cy="3916326"/>
          </a:xfrm>
          <a:prstGeom prst="rect">
            <a:avLst/>
          </a:prstGeom>
        </p:spPr>
      </p:pic>
    </p:spTree>
    <p:extLst>
      <p:ext uri="{BB962C8B-B14F-4D97-AF65-F5344CB8AC3E}">
        <p14:creationId xmlns:p14="http://schemas.microsoft.com/office/powerpoint/2010/main" val="278958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2372"/>
            <a:ext cx="8316876" cy="698317"/>
          </a:xfrm>
        </p:spPr>
        <p:txBody>
          <a:bodyPr/>
          <a:lstStyle/>
          <a:p>
            <a:r>
              <a:rPr lang="en-US"/>
              <a:t>Click to edit Master title style</a:t>
            </a:r>
          </a:p>
        </p:txBody>
      </p:sp>
      <p:sp>
        <p:nvSpPr>
          <p:cNvPr id="3" name="Content Placeholder 2"/>
          <p:cNvSpPr>
            <a:spLocks noGrp="1"/>
          </p:cNvSpPr>
          <p:nvPr>
            <p:ph idx="1"/>
          </p:nvPr>
        </p:nvSpPr>
        <p:spPr>
          <a:xfrm>
            <a:off x="628650" y="1825625"/>
            <a:ext cx="7104764" cy="4351338"/>
          </a:xfrm>
        </p:spPr>
        <p:txBody>
          <a:bodyPr/>
          <a:lstStyle>
            <a:lvl1pPr marL="0" indent="0">
              <a:buNone/>
              <a:defRPr b="1">
                <a:solidFill>
                  <a:srgbClr val="00559A"/>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63984F8-6CE3-2F45-A61F-1F022068406E}" type="datetimeFigureOut">
              <a:rPr lang="en-US" smtClean="0"/>
              <a:t>10/31/2023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4AD7C1D-1BAF-4A43-8B86-2FB8EFB06079}" type="slidenum">
              <a:rPr lang="en-US" smtClean="0"/>
              <a:t>‹#›</a:t>
            </a:fld>
            <a:endParaRPr lang="en-US"/>
          </a:p>
        </p:txBody>
      </p:sp>
      <p:sp>
        <p:nvSpPr>
          <p:cNvPr id="7" name="Picture Placeholder 5">
            <a:extLst>
              <a:ext uri="{FF2B5EF4-FFF2-40B4-BE49-F238E27FC236}">
                <a16:creationId xmlns:a16="http://schemas.microsoft.com/office/drawing/2014/main" id="{A872D2AA-E4CA-FF42-9D22-BFD20DD84E6E}"/>
              </a:ext>
            </a:extLst>
          </p:cNvPr>
          <p:cNvSpPr>
            <a:spLocks noGrp="1"/>
          </p:cNvSpPr>
          <p:nvPr>
            <p:ph type="pic" sz="quarter" idx="13"/>
          </p:nvPr>
        </p:nvSpPr>
        <p:spPr>
          <a:xfrm>
            <a:off x="7825699" y="1825625"/>
            <a:ext cx="1119827" cy="3792660"/>
          </a:xfrm>
        </p:spPr>
      </p:sp>
    </p:spTree>
    <p:extLst>
      <p:ext uri="{BB962C8B-B14F-4D97-AF65-F5344CB8AC3E}">
        <p14:creationId xmlns:p14="http://schemas.microsoft.com/office/powerpoint/2010/main" val="158001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992372"/>
            <a:ext cx="8337473" cy="698317"/>
          </a:xfrm>
        </p:spPr>
        <p:txBody>
          <a:bodyPr/>
          <a:lstStyle/>
          <a:p>
            <a:r>
              <a:rPr lang="en-US"/>
              <a:t>Click to edit Master title style</a:t>
            </a:r>
          </a:p>
        </p:txBody>
      </p:sp>
      <p:sp>
        <p:nvSpPr>
          <p:cNvPr id="3" name="Content Placeholder 2"/>
          <p:cNvSpPr>
            <a:spLocks noGrp="1"/>
          </p:cNvSpPr>
          <p:nvPr>
            <p:ph idx="1"/>
          </p:nvPr>
        </p:nvSpPr>
        <p:spPr>
          <a:xfrm>
            <a:off x="628649" y="1828800"/>
            <a:ext cx="6444273"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151077" y="1828800"/>
            <a:ext cx="1867875" cy="3759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7209694" y="2558168"/>
            <a:ext cx="1760413" cy="2921882"/>
          </a:xfrm>
        </p:spPr>
        <p:txBody>
          <a:bodyPr>
            <a:normAutofit/>
          </a:bodyPr>
          <a:lstStyle>
            <a:lvl1pPr algn="l">
              <a:defRPr sz="1000" b="0">
                <a:solidFill>
                  <a:schemeClr val="tx1"/>
                </a:solidFill>
              </a:defRPr>
            </a:lvl1pPr>
            <a:lvl5pPr marL="1828800" indent="0">
              <a:buNone/>
              <a:defRPr/>
            </a:lvl5pPr>
          </a:lstStyle>
          <a:p>
            <a:pPr lvl="0"/>
            <a:r>
              <a:rPr lang="en-US"/>
              <a:t>Fifth level</a:t>
            </a:r>
          </a:p>
        </p:txBody>
      </p:sp>
      <p:sp>
        <p:nvSpPr>
          <p:cNvPr id="14" name="Text Placeholder 13"/>
          <p:cNvSpPr>
            <a:spLocks noGrp="1"/>
          </p:cNvSpPr>
          <p:nvPr>
            <p:ph type="body" sz="quarter" idx="11"/>
          </p:nvPr>
        </p:nvSpPr>
        <p:spPr>
          <a:xfrm>
            <a:off x="7203905" y="1885814"/>
            <a:ext cx="1762218" cy="615339"/>
          </a:xfrm>
        </p:spPr>
        <p:txBody>
          <a:bodyPr>
            <a:noAutofit/>
          </a:bodyPr>
          <a:lstStyle>
            <a:lvl1pPr>
              <a:defRPr sz="1200">
                <a:solidFill>
                  <a:srgbClr val="139AB2"/>
                </a:solidFill>
              </a:defRPr>
            </a:lvl1pPr>
          </a:lstStyle>
          <a:p>
            <a:pPr lvl="0"/>
            <a:r>
              <a:rPr lang="en-US"/>
              <a:t>Click to edit Master text styles</a:t>
            </a:r>
          </a:p>
        </p:txBody>
      </p:sp>
      <p:sp>
        <p:nvSpPr>
          <p:cNvPr id="10" name="Slide Number Placeholder 5"/>
          <p:cNvSpPr>
            <a:spLocks noGrp="1"/>
          </p:cNvSpPr>
          <p:nvPr>
            <p:ph type="sldNum" sz="quarter" idx="4"/>
          </p:nvPr>
        </p:nvSpPr>
        <p:spPr>
          <a:xfrm>
            <a:off x="691661" y="63236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1346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00559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63984F8-6CE3-2F45-A61F-1F022068406E}" type="datetimeFigureOut">
              <a:rPr lang="en-US" smtClean="0"/>
              <a:t>10/31/2023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44632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7D3011CF-6652-3242-92AB-DE439D90EA7B}"/>
              </a:ext>
            </a:extLst>
          </p:cNvPr>
          <p:cNvSpPr>
            <a:spLocks noGrp="1"/>
          </p:cNvSpPr>
          <p:nvPr>
            <p:ph type="dt" sz="half" idx="10"/>
          </p:nvPr>
        </p:nvSpPr>
        <p:spPr>
          <a:xfrm>
            <a:off x="628650" y="6356351"/>
            <a:ext cx="2057400" cy="365125"/>
          </a:xfrm>
          <a:prstGeom prst="rect">
            <a:avLst/>
          </a:prstGeom>
        </p:spPr>
        <p:txBody>
          <a:bodyPr/>
          <a:lstStyle/>
          <a:p>
            <a:fld id="{863984F8-6CE3-2F45-A61F-1F022068406E}" type="datetimeFigureOut">
              <a:rPr lang="en-US" smtClean="0"/>
              <a:t>10/31/2023</a:t>
            </a:fld>
            <a:endParaRPr lang="en-US"/>
          </a:p>
        </p:txBody>
      </p:sp>
      <p:sp>
        <p:nvSpPr>
          <p:cNvPr id="9" name="Footer Placeholder 7">
            <a:extLst>
              <a:ext uri="{FF2B5EF4-FFF2-40B4-BE49-F238E27FC236}">
                <a16:creationId xmlns:a16="http://schemas.microsoft.com/office/drawing/2014/main" id="{4FA8FC5F-F03F-6F4C-82D5-9D60678DBED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10" name="Slide Number Placeholder 8">
            <a:extLst>
              <a:ext uri="{FF2B5EF4-FFF2-40B4-BE49-F238E27FC236}">
                <a16:creationId xmlns:a16="http://schemas.microsoft.com/office/drawing/2014/main" id="{C6BFF8BE-1CC5-4644-8FEF-F3E0B4D18560}"/>
              </a:ext>
            </a:extLst>
          </p:cNvPr>
          <p:cNvSpPr>
            <a:spLocks noGrp="1"/>
          </p:cNvSpPr>
          <p:nvPr>
            <p:ph type="sldNum" sz="quarter" idx="12"/>
          </p:nvPr>
        </p:nvSpPr>
        <p:spPr>
          <a:xfrm>
            <a:off x="6457950" y="6356351"/>
            <a:ext cx="20574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204063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35665"/>
            <a:ext cx="7886700" cy="755024"/>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63984F8-6CE3-2F45-A61F-1F022068406E}" type="datetimeFigureOut">
              <a:rPr lang="en-US" smtClean="0"/>
              <a:t>10/31/2023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416931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443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615608"/>
            <a:ext cx="2949178" cy="3253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63984F8-6CE3-2F45-A61F-1F022068406E}" type="datetimeFigureOut">
              <a:rPr lang="en-US" smtClean="0"/>
              <a:t>10/31/2023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50972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576705"/>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75042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Myriad Pro"/>
                <a:cs typeface="Myriad Pro"/>
              </a:defRPr>
            </a:lvl1pPr>
            <a:lvl2pPr>
              <a:defRPr>
                <a:solidFill>
                  <a:schemeClr val="bg1"/>
                </a:solidFill>
                <a:latin typeface="Myriad Pro"/>
                <a:cs typeface="Myriad Pro"/>
              </a:defRPr>
            </a:lvl2pPr>
            <a:lvl3pPr>
              <a:defRPr>
                <a:solidFill>
                  <a:schemeClr val="bg1"/>
                </a:solidFill>
                <a:latin typeface="Myriad Pro"/>
                <a:cs typeface="Myriad Pro"/>
              </a:defRPr>
            </a:lvl3pPr>
            <a:lvl4pPr>
              <a:defRPr>
                <a:solidFill>
                  <a:schemeClr val="bg1"/>
                </a:solidFill>
                <a:latin typeface="Myriad Pro"/>
                <a:cs typeface="Myriad Pro"/>
              </a:defRPr>
            </a:lvl4pPr>
            <a:lvl5pPr>
              <a:defRPr>
                <a:solidFill>
                  <a:schemeClr val="bg1"/>
                </a:solidFill>
                <a:latin typeface="Myriad Pro"/>
                <a:cs typeface="Myria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C4105D-4CCB-442E-9455-4F833BEC930C}" type="datetime8">
              <a:rPr lang="en-US" smtClean="0"/>
              <a:t>10/31/2023 11:33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40D58C-2C5C-441F-ACAD-DE077D46E1F1}" type="slidenum">
              <a:rPr lang="en-US" smtClean="0"/>
              <a:pPr/>
              <a:t>‹#›</a:t>
            </a:fld>
            <a:endParaRPr lang="en-US" dirty="0"/>
          </a:p>
        </p:txBody>
      </p:sp>
    </p:spTree>
    <p:extLst>
      <p:ext uri="{BB962C8B-B14F-4D97-AF65-F5344CB8AC3E}">
        <p14:creationId xmlns:p14="http://schemas.microsoft.com/office/powerpoint/2010/main" val="206613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92372"/>
            <a:ext cx="7104764" cy="6983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10476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47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9" r:id="rId7"/>
    <p:sldLayoutId id="2147483672" r:id="rId8"/>
    <p:sldLayoutId id="2147483673" r:id="rId9"/>
  </p:sldLayoutIdLst>
  <p:txStyles>
    <p:titleStyle>
      <a:lvl1pPr algn="l" defTabSz="914400" rtl="0" eaLnBrk="1" latinLnBrk="0" hangingPunct="1">
        <a:lnSpc>
          <a:spcPct val="90000"/>
        </a:lnSpc>
        <a:spcBef>
          <a:spcPct val="0"/>
        </a:spcBef>
        <a:buNone/>
        <a:defRPr sz="4000" kern="1200">
          <a:solidFill>
            <a:srgbClr val="91C33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59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rcs.usda.gov/eqip-conservation-incentive-contract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comet-planner.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metfarm.nrel.colostate.ed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rcs.usda.gov/about/priorities/inflation-reduction-act" TargetMode="External"/><Relationship Id="rId3" Type="http://schemas.openxmlformats.org/officeDocument/2006/relationships/hyperlink" Target="https://www.nrcs.usda.gov/sites/default/files/2023-10/NRCS-CSAF-Mitigation-Activities-List.pdf" TargetMode="External"/><Relationship Id="rId7" Type="http://schemas.openxmlformats.org/officeDocument/2006/relationships/hyperlink" Target="https://www.nrcs.usda.gov/conservation-basics/natural-resource-concerns/climate/climate-smart-mitigation-activities" TargetMode="External"/><Relationship Id="rId2" Type="http://schemas.openxmlformats.org/officeDocument/2006/relationships/hyperlink" Target="https://usdagcc.sharepoint.com/sites/nrcs_utah/programs/FY%202024%20Documents/Forms/AllItems.aspx?newTargetListUrl=%2Fsites%2Fnrcs%5Futah%2Fprograms%2FFY%202024%20Documents&amp;viewpath=%2Fsites%2Fnrcs%5Futah%2Fprograms%2FFY%202024%20Documents%2FForms%2FAllItems%2Easpx&amp;id=%2Fsites%2Fnrcs%5Futah%2Fprograms%2FFY%202024%20Documents%2FFY2024%20IRA%20Documents&amp;viewid=0ee5fb97%2D0ab5%2D46d4%2D8534%2D608ca6b269b7" TargetMode="External"/><Relationship Id="rId1" Type="http://schemas.openxmlformats.org/officeDocument/2006/relationships/slideLayout" Target="../slideLayouts/slideLayout9.xml"/><Relationship Id="rId6" Type="http://schemas.openxmlformats.org/officeDocument/2006/relationships/hyperlink" Target="https://www.nrcs.usda.gov/faqs-climate-smart-agriculture-and-forestry-mitigation-activities-and-inflation-reduction-act" TargetMode="External"/><Relationship Id="rId5" Type="http://schemas.openxmlformats.org/officeDocument/2006/relationships/hyperlink" Target="https://www.climatehubs.usda.gov/hubs/southwest/about" TargetMode="External"/><Relationship Id="rId4" Type="http://schemas.openxmlformats.org/officeDocument/2006/relationships/hyperlink" Target="https://usdagcc.sharepoint.com/sites/FPAC-NRCS-Climate?OR=Teams-HL&amp;CT=1675878569858&amp;clickparams=eyJBcHBOYW1lIjoiVGVhbXMtRGVza3RvcCIsIkFwcFZlcnNpb24iOiIyNy8yMzAxMDEwMDkxMyIsIkhhc0ZlZGVyYXRlZFVzZXIiOmZhbHNlfQ%3D%3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B525D-6693-DF4A-B5EC-80C166CFD67C}"/>
              </a:ext>
            </a:extLst>
          </p:cNvPr>
          <p:cNvSpPr>
            <a:spLocks noGrp="1"/>
          </p:cNvSpPr>
          <p:nvPr>
            <p:ph type="title"/>
          </p:nvPr>
        </p:nvSpPr>
        <p:spPr>
          <a:xfrm>
            <a:off x="258184" y="5638799"/>
            <a:ext cx="8676266" cy="1045535"/>
          </a:xfrm>
        </p:spPr>
        <p:txBody>
          <a:bodyPr>
            <a:normAutofit fontScale="90000"/>
          </a:bodyPr>
          <a:lstStyle/>
          <a:p>
            <a:r>
              <a:rPr lang="en-US" dirty="0"/>
              <a:t>State Technical Advisory Committee Meeting November 2023</a:t>
            </a:r>
          </a:p>
        </p:txBody>
      </p:sp>
    </p:spTree>
    <p:extLst>
      <p:ext uri="{BB962C8B-B14F-4D97-AF65-F5344CB8AC3E}">
        <p14:creationId xmlns:p14="http://schemas.microsoft.com/office/powerpoint/2010/main" val="418397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0D9D-4A01-0FEA-3A01-533C5E337C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F02C1A-9DFB-1FEB-6D9C-81F9275E0C88}"/>
              </a:ext>
            </a:extLst>
          </p:cNvPr>
          <p:cNvSpPr>
            <a:spLocks noGrp="1"/>
          </p:cNvSpPr>
          <p:nvPr>
            <p:ph idx="1"/>
          </p:nvPr>
        </p:nvSpPr>
        <p:spPr/>
        <p:txBody>
          <a:bodyPr/>
          <a:lstStyle/>
          <a:p>
            <a:endParaRPr lang="en-US"/>
          </a:p>
        </p:txBody>
      </p:sp>
      <p:sp>
        <p:nvSpPr>
          <p:cNvPr id="4" name="Picture Placeholder 3">
            <a:extLst>
              <a:ext uri="{FF2B5EF4-FFF2-40B4-BE49-F238E27FC236}">
                <a16:creationId xmlns:a16="http://schemas.microsoft.com/office/drawing/2014/main" id="{FE14CD84-5018-4333-47B6-F98690882550}"/>
              </a:ext>
            </a:extLst>
          </p:cNvPr>
          <p:cNvSpPr>
            <a:spLocks noGrp="1"/>
          </p:cNvSpPr>
          <p:nvPr>
            <p:ph type="pic" sz="quarter" idx="13"/>
          </p:nvPr>
        </p:nvSpPr>
        <p:spPr/>
      </p:sp>
      <p:pic>
        <p:nvPicPr>
          <p:cNvPr id="6" name="Picture 5">
            <a:extLst>
              <a:ext uri="{FF2B5EF4-FFF2-40B4-BE49-F238E27FC236}">
                <a16:creationId xmlns:a16="http://schemas.microsoft.com/office/drawing/2014/main" id="{485F662C-8B15-54AB-986C-C39B3882EC92}"/>
              </a:ext>
            </a:extLst>
          </p:cNvPr>
          <p:cNvPicPr>
            <a:picLocks noChangeAspect="1"/>
          </p:cNvPicPr>
          <p:nvPr/>
        </p:nvPicPr>
        <p:blipFill>
          <a:blip r:embed="rId3"/>
          <a:stretch>
            <a:fillRect/>
          </a:stretch>
        </p:blipFill>
        <p:spPr>
          <a:xfrm>
            <a:off x="0" y="-19156"/>
            <a:ext cx="9144000" cy="6877156"/>
          </a:xfrm>
          <a:prstGeom prst="rect">
            <a:avLst/>
          </a:prstGeom>
        </p:spPr>
      </p:pic>
    </p:spTree>
    <p:extLst>
      <p:ext uri="{BB962C8B-B14F-4D97-AF65-F5344CB8AC3E}">
        <p14:creationId xmlns:p14="http://schemas.microsoft.com/office/powerpoint/2010/main" val="58228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F7AA-A52C-4671-AC63-FD94149A47AB}"/>
              </a:ext>
            </a:extLst>
          </p:cNvPr>
          <p:cNvSpPr>
            <a:spLocks noGrp="1"/>
          </p:cNvSpPr>
          <p:nvPr>
            <p:ph type="title"/>
          </p:nvPr>
        </p:nvSpPr>
        <p:spPr>
          <a:xfrm>
            <a:off x="93797" y="5531005"/>
            <a:ext cx="7240257" cy="1326995"/>
          </a:xfrm>
        </p:spPr>
        <p:txBody>
          <a:bodyPr>
            <a:noAutofit/>
          </a:bodyPr>
          <a:lstStyle/>
          <a:p>
            <a:r>
              <a:rPr lang="en-US" sz="3600" b="1" dirty="0">
                <a:latin typeface="Open Sans bold" panose="020B0806030504020204" pitchFamily="34" charset="0"/>
                <a:ea typeface="Open Sans bold" panose="020B0806030504020204" pitchFamily="34" charset="0"/>
                <a:cs typeface="Open Sans bold" panose="020B0806030504020204" pitchFamily="34" charset="0"/>
              </a:rPr>
              <a:t>EQIP CIC Priority Practice List</a:t>
            </a:r>
          </a:p>
        </p:txBody>
      </p:sp>
    </p:spTree>
    <p:extLst>
      <p:ext uri="{BB962C8B-B14F-4D97-AF65-F5344CB8AC3E}">
        <p14:creationId xmlns:p14="http://schemas.microsoft.com/office/powerpoint/2010/main" val="133936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EQIP CIC Background</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55394576-9087-1C74-75F2-7870C7791BC1}"/>
              </a:ext>
            </a:extLst>
          </p:cNvPr>
          <p:cNvSpPr txBox="1"/>
          <p:nvPr/>
        </p:nvSpPr>
        <p:spPr>
          <a:xfrm>
            <a:off x="400573" y="1731465"/>
            <a:ext cx="8705850" cy="4154984"/>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Producers may use incentive contracts as a “steppingstone” from correcting resource issues on specific land units through EQIP, to achieving sustainable stewardship on their entire operation</a:t>
            </a:r>
            <a:endParaRPr lang="en-US" dirty="0"/>
          </a:p>
        </p:txBody>
      </p:sp>
      <p:sp>
        <p:nvSpPr>
          <p:cNvPr id="7" name="TextBox 6">
            <a:extLst>
              <a:ext uri="{FF2B5EF4-FFF2-40B4-BE49-F238E27FC236}">
                <a16:creationId xmlns:a16="http://schemas.microsoft.com/office/drawing/2014/main" id="{C994B758-C36A-92A4-C2C2-652FFAA319BC}"/>
              </a:ext>
            </a:extLst>
          </p:cNvPr>
          <p:cNvSpPr txBox="1"/>
          <p:nvPr/>
        </p:nvSpPr>
        <p:spPr>
          <a:xfrm>
            <a:off x="400573" y="5912688"/>
            <a:ext cx="7302934" cy="369332"/>
          </a:xfrm>
          <a:prstGeom prst="rect">
            <a:avLst/>
          </a:prstGeom>
          <a:noFill/>
        </p:spPr>
        <p:txBody>
          <a:bodyPr wrap="square">
            <a:spAutoFit/>
          </a:bodyPr>
          <a:lstStyle/>
          <a:p>
            <a:r>
              <a:rPr lang="en-US" dirty="0">
                <a:hlinkClick r:id="rId3"/>
              </a:rPr>
              <a:t>https://www.nrcs.usda.gov/eqip-conservation-incentive-contracts</a:t>
            </a:r>
            <a:endParaRPr lang="en-US" dirty="0"/>
          </a:p>
        </p:txBody>
      </p:sp>
    </p:spTree>
    <p:extLst>
      <p:ext uri="{BB962C8B-B14F-4D97-AF65-F5344CB8AC3E}">
        <p14:creationId xmlns:p14="http://schemas.microsoft.com/office/powerpoint/2010/main" val="342260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75573" y="992372"/>
            <a:ext cx="8718115" cy="698317"/>
          </a:xfrm>
        </p:spPr>
        <p:txBody>
          <a:bodyPr>
            <a:normAutofit fontScale="90000"/>
          </a:bodyPr>
          <a:lstStyle/>
          <a:p>
            <a:r>
              <a:rPr lang="en-US" sz="3600" dirty="0">
                <a:solidFill>
                  <a:schemeClr val="accent1">
                    <a:lumMod val="50000"/>
                  </a:schemeClr>
                </a:solidFill>
              </a:rPr>
              <a:t>FY 24 EQIP CIC Priority RC’s and Land Uses</a:t>
            </a:r>
          </a:p>
        </p:txBody>
      </p:sp>
      <p:sp>
        <p:nvSpPr>
          <p:cNvPr id="5" name="Content Placeholder 4">
            <a:extLst>
              <a:ext uri="{FF2B5EF4-FFF2-40B4-BE49-F238E27FC236}">
                <a16:creationId xmlns:a16="http://schemas.microsoft.com/office/drawing/2014/main" id="{60538445-D5C2-07E7-6FFE-21680FBC2D46}"/>
              </a:ext>
            </a:extLst>
          </p:cNvPr>
          <p:cNvSpPr>
            <a:spLocks noGrp="1"/>
          </p:cNvSpPr>
          <p:nvPr>
            <p:ph sz="half" idx="2"/>
          </p:nvPr>
        </p:nvSpPr>
        <p:spPr/>
        <p:txBody>
          <a:bodyPr/>
          <a:lstStyle/>
          <a:p>
            <a:pPr marL="0" indent="0">
              <a:buNone/>
            </a:pPr>
            <a:r>
              <a:rPr lang="en-US" dirty="0">
                <a:solidFill>
                  <a:schemeClr val="accent1">
                    <a:lumMod val="50000"/>
                  </a:schemeClr>
                </a:solidFill>
              </a:rPr>
              <a:t>Soil Quality Limitation</a:t>
            </a:r>
          </a:p>
          <a:p>
            <a:r>
              <a:rPr lang="en-US" dirty="0">
                <a:solidFill>
                  <a:schemeClr val="accent1">
                    <a:lumMod val="50000"/>
                  </a:schemeClr>
                </a:solidFill>
              </a:rPr>
              <a:t>Aggregate Instability</a:t>
            </a:r>
          </a:p>
          <a:p>
            <a:r>
              <a:rPr lang="en-US" dirty="0">
                <a:solidFill>
                  <a:schemeClr val="accent1">
                    <a:lumMod val="50000"/>
                  </a:schemeClr>
                </a:solidFill>
              </a:rPr>
              <a:t>Compaction</a:t>
            </a:r>
          </a:p>
          <a:p>
            <a:r>
              <a:rPr lang="en-US" dirty="0">
                <a:solidFill>
                  <a:schemeClr val="accent1">
                    <a:lumMod val="50000"/>
                  </a:schemeClr>
                </a:solidFill>
              </a:rPr>
              <a:t>Concentration of Salts and other Chemicals</a:t>
            </a:r>
          </a:p>
          <a:p>
            <a:pPr marL="0" indent="0">
              <a:buNone/>
            </a:pPr>
            <a:r>
              <a:rPr lang="en-US" dirty="0">
                <a:solidFill>
                  <a:schemeClr val="accent1">
                    <a:lumMod val="50000"/>
                  </a:schemeClr>
                </a:solidFill>
              </a:rPr>
              <a:t>Land Uses-Crop Pasture Range Forest</a:t>
            </a:r>
          </a:p>
        </p:txBody>
      </p:sp>
      <p:sp>
        <p:nvSpPr>
          <p:cNvPr id="9" name="Content Placeholder 8">
            <a:extLst>
              <a:ext uri="{FF2B5EF4-FFF2-40B4-BE49-F238E27FC236}">
                <a16:creationId xmlns:a16="http://schemas.microsoft.com/office/drawing/2014/main" id="{5DEA25AD-CD3A-D833-01DF-13F0E4844D99}"/>
              </a:ext>
            </a:extLst>
          </p:cNvPr>
          <p:cNvSpPr>
            <a:spLocks noGrp="1"/>
          </p:cNvSpPr>
          <p:nvPr>
            <p:ph sz="half" idx="1"/>
          </p:nvPr>
        </p:nvSpPr>
        <p:spPr/>
        <p:txBody>
          <a:bodyPr/>
          <a:lstStyle/>
          <a:p>
            <a:pPr marL="0" indent="0">
              <a:buNone/>
            </a:pPr>
            <a:r>
              <a:rPr lang="en-US" dirty="0">
                <a:solidFill>
                  <a:schemeClr val="accent1">
                    <a:lumMod val="50000"/>
                  </a:schemeClr>
                </a:solidFill>
              </a:rPr>
              <a:t>Livestock Production Limitation</a:t>
            </a:r>
          </a:p>
          <a:p>
            <a:r>
              <a:rPr lang="en-US" dirty="0">
                <a:solidFill>
                  <a:schemeClr val="accent1">
                    <a:lumMod val="50000"/>
                  </a:schemeClr>
                </a:solidFill>
              </a:rPr>
              <a:t>Feed and Forage Balance</a:t>
            </a:r>
          </a:p>
          <a:p>
            <a:r>
              <a:rPr lang="en-US" dirty="0">
                <a:solidFill>
                  <a:schemeClr val="accent1">
                    <a:lumMod val="50000"/>
                  </a:schemeClr>
                </a:solidFill>
              </a:rPr>
              <a:t>Inadequate Livestock Shelter</a:t>
            </a:r>
          </a:p>
          <a:p>
            <a:pPr marL="0" indent="0">
              <a:buNone/>
            </a:pPr>
            <a:r>
              <a:rPr lang="en-US" dirty="0">
                <a:solidFill>
                  <a:schemeClr val="accent1">
                    <a:lumMod val="50000"/>
                  </a:schemeClr>
                </a:solidFill>
              </a:rPr>
              <a:t>Terrestrial Habitat for Wildlife and Invertebrates</a:t>
            </a:r>
          </a:p>
          <a:p>
            <a:endParaRPr lang="en-US" dirty="0"/>
          </a:p>
        </p:txBody>
      </p:sp>
    </p:spTree>
    <p:extLst>
      <p:ext uri="{BB962C8B-B14F-4D97-AF65-F5344CB8AC3E}">
        <p14:creationId xmlns:p14="http://schemas.microsoft.com/office/powerpoint/2010/main" val="378479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FY 24 EQIP CIC Primary Practices</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672D5B8F-4A69-642B-DCD3-590E296C183E}"/>
              </a:ext>
            </a:extLst>
          </p:cNvPr>
          <p:cNvPicPr>
            <a:picLocks noChangeAspect="1"/>
          </p:cNvPicPr>
          <p:nvPr/>
        </p:nvPicPr>
        <p:blipFill>
          <a:blip r:embed="rId3"/>
          <a:stretch>
            <a:fillRect/>
          </a:stretch>
        </p:blipFill>
        <p:spPr>
          <a:xfrm>
            <a:off x="338204" y="1619250"/>
            <a:ext cx="3547602" cy="4781550"/>
          </a:xfrm>
          <a:prstGeom prst="rect">
            <a:avLst/>
          </a:prstGeom>
        </p:spPr>
      </p:pic>
      <p:pic>
        <p:nvPicPr>
          <p:cNvPr id="8" name="Picture 7">
            <a:extLst>
              <a:ext uri="{FF2B5EF4-FFF2-40B4-BE49-F238E27FC236}">
                <a16:creationId xmlns:a16="http://schemas.microsoft.com/office/drawing/2014/main" id="{6A91CB99-57F1-812C-CEF9-2CADFAEC0253}"/>
              </a:ext>
            </a:extLst>
          </p:cNvPr>
          <p:cNvPicPr>
            <a:picLocks noChangeAspect="1"/>
          </p:cNvPicPr>
          <p:nvPr/>
        </p:nvPicPr>
        <p:blipFill>
          <a:blip r:embed="rId4"/>
          <a:stretch>
            <a:fillRect/>
          </a:stretch>
        </p:blipFill>
        <p:spPr>
          <a:xfrm>
            <a:off x="4341737" y="1619250"/>
            <a:ext cx="4008062" cy="3929780"/>
          </a:xfrm>
          <a:prstGeom prst="rect">
            <a:avLst/>
          </a:prstGeom>
        </p:spPr>
      </p:pic>
    </p:spTree>
    <p:extLst>
      <p:ext uri="{BB962C8B-B14F-4D97-AF65-F5344CB8AC3E}">
        <p14:creationId xmlns:p14="http://schemas.microsoft.com/office/powerpoint/2010/main" val="58003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EQIP CIC Supporting Practices</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F45304D1-CA29-9BEF-CC43-666BFC83C36C}"/>
              </a:ext>
            </a:extLst>
          </p:cNvPr>
          <p:cNvPicPr>
            <a:picLocks noChangeAspect="1"/>
          </p:cNvPicPr>
          <p:nvPr/>
        </p:nvPicPr>
        <p:blipFill>
          <a:blip r:embed="rId3"/>
          <a:stretch>
            <a:fillRect/>
          </a:stretch>
        </p:blipFill>
        <p:spPr>
          <a:xfrm>
            <a:off x="285750" y="1619250"/>
            <a:ext cx="4297364" cy="4455873"/>
          </a:xfrm>
          <a:prstGeom prst="rect">
            <a:avLst/>
          </a:prstGeom>
        </p:spPr>
      </p:pic>
      <p:pic>
        <p:nvPicPr>
          <p:cNvPr id="9" name="Picture 8">
            <a:extLst>
              <a:ext uri="{FF2B5EF4-FFF2-40B4-BE49-F238E27FC236}">
                <a16:creationId xmlns:a16="http://schemas.microsoft.com/office/drawing/2014/main" id="{C26D91F7-8BCF-F003-B687-E5CB06E94493}"/>
              </a:ext>
            </a:extLst>
          </p:cNvPr>
          <p:cNvPicPr>
            <a:picLocks noChangeAspect="1"/>
          </p:cNvPicPr>
          <p:nvPr/>
        </p:nvPicPr>
        <p:blipFill>
          <a:blip r:embed="rId4"/>
          <a:stretch>
            <a:fillRect/>
          </a:stretch>
        </p:blipFill>
        <p:spPr>
          <a:xfrm>
            <a:off x="4571967" y="1757704"/>
            <a:ext cx="4316342" cy="2889452"/>
          </a:xfrm>
          <a:prstGeom prst="rect">
            <a:avLst/>
          </a:prstGeom>
        </p:spPr>
      </p:pic>
    </p:spTree>
    <p:extLst>
      <p:ext uri="{BB962C8B-B14F-4D97-AF65-F5344CB8AC3E}">
        <p14:creationId xmlns:p14="http://schemas.microsoft.com/office/powerpoint/2010/main" val="44272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F7AA-A52C-4671-AC63-FD94149A47AB}"/>
              </a:ext>
            </a:extLst>
          </p:cNvPr>
          <p:cNvSpPr>
            <a:spLocks noGrp="1"/>
          </p:cNvSpPr>
          <p:nvPr>
            <p:ph type="title"/>
          </p:nvPr>
        </p:nvSpPr>
        <p:spPr>
          <a:xfrm>
            <a:off x="93797" y="5531005"/>
            <a:ext cx="7240257" cy="1326995"/>
          </a:xfrm>
        </p:spPr>
        <p:txBody>
          <a:bodyPr>
            <a:noAutofit/>
          </a:bodyPr>
          <a:lstStyle/>
          <a:p>
            <a:r>
              <a:rPr lang="en-US" sz="3600" b="1" dirty="0">
                <a:latin typeface="Open Sans bold" panose="020B0806030504020204" pitchFamily="34" charset="0"/>
                <a:ea typeface="Open Sans bold" panose="020B0806030504020204" pitchFamily="34" charset="0"/>
                <a:cs typeface="Open Sans bold" panose="020B0806030504020204" pitchFamily="34" charset="0"/>
              </a:rPr>
              <a:t>Utah Minimal Effects Worksheet</a:t>
            </a:r>
          </a:p>
        </p:txBody>
      </p:sp>
    </p:spTree>
    <p:extLst>
      <p:ext uri="{BB962C8B-B14F-4D97-AF65-F5344CB8AC3E}">
        <p14:creationId xmlns:p14="http://schemas.microsoft.com/office/powerpoint/2010/main" val="187627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Background</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391F3615-9C3C-753D-D09A-CB6B13314A67}"/>
              </a:ext>
            </a:extLst>
          </p:cNvPr>
          <p:cNvSpPr txBox="1"/>
          <p:nvPr/>
        </p:nvSpPr>
        <p:spPr>
          <a:xfrm>
            <a:off x="533400" y="1962150"/>
            <a:ext cx="7981950" cy="5632311"/>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rPr>
              <a:t>The 1985 National Food Security Act requires producers participating in USDA programs to comply with the Wetland Conservation (WC) Compliance</a:t>
            </a:r>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110993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Background</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391F3615-9C3C-753D-D09A-CB6B13314A67}"/>
              </a:ext>
            </a:extLst>
          </p:cNvPr>
          <p:cNvSpPr txBox="1"/>
          <p:nvPr/>
        </p:nvSpPr>
        <p:spPr>
          <a:xfrm>
            <a:off x="0" y="1619250"/>
            <a:ext cx="9144000" cy="7848302"/>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rPr>
              <a:t>T</a:t>
            </a:r>
            <a:r>
              <a:rPr lang="en-US" sz="3600" dirty="0">
                <a:effectLst/>
                <a:latin typeface="Calibri" panose="020F0502020204030204" pitchFamily="34" charset="0"/>
                <a:ea typeface="Calibri" panose="020F0502020204030204" pitchFamily="34" charset="0"/>
              </a:rPr>
              <a:t>o remain eligible to receive benefits, they must certify that:</a:t>
            </a:r>
          </a:p>
          <a:p>
            <a:r>
              <a:rPr lang="en-US" sz="3600" dirty="0">
                <a:effectLst/>
                <a:latin typeface="Calibri" panose="020F0502020204030204" pitchFamily="34" charset="0"/>
                <a:ea typeface="Calibri" panose="020F0502020204030204" pitchFamily="34" charset="0"/>
              </a:rPr>
              <a:t>•	they have not produced crops on a converted wetland after December 23, 1985 </a:t>
            </a:r>
          </a:p>
          <a:p>
            <a:r>
              <a:rPr lang="en-US" sz="3600" dirty="0">
                <a:effectLst/>
                <a:latin typeface="Calibri" panose="020F0502020204030204" pitchFamily="34" charset="0"/>
                <a:ea typeface="Calibri" panose="020F0502020204030204" pitchFamily="34" charset="0"/>
              </a:rPr>
              <a:t>•	they did not convert a wetland after November 28, 1990, in order to make agricultural production possible. </a:t>
            </a:r>
          </a:p>
          <a:p>
            <a:r>
              <a:rPr lang="en-US" sz="3600" dirty="0">
                <a:effectLst/>
                <a:latin typeface="Calibri" panose="020F0502020204030204" pitchFamily="34" charset="0"/>
                <a:ea typeface="Calibri" panose="020F0502020204030204" pitchFamily="34" charset="0"/>
              </a:rPr>
              <a:t>•	An AD 1026 form was filed with FSA</a:t>
            </a: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145236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Background</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391F3615-9C3C-753D-D09A-CB6B13314A67}"/>
              </a:ext>
            </a:extLst>
          </p:cNvPr>
          <p:cNvSpPr txBox="1"/>
          <p:nvPr/>
        </p:nvSpPr>
        <p:spPr>
          <a:xfrm>
            <a:off x="99880" y="1757704"/>
            <a:ext cx="8705850" cy="7078861"/>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cs typeface="Calibri" panose="020F0502020204030204" pitchFamily="34" charset="0"/>
              </a:rPr>
              <a:t>NRCS assists producers with meeting participants wetland compliance responsibilities by issuing certified wetland determinations. </a:t>
            </a:r>
          </a:p>
          <a:p>
            <a:r>
              <a:rPr lang="en-US" sz="3200" dirty="0">
                <a:effectLst/>
                <a:latin typeface="Calibri" panose="020F0502020204030204" pitchFamily="34" charset="0"/>
                <a:ea typeface="Calibri" panose="020F0502020204030204" pitchFamily="34" charset="0"/>
                <a:cs typeface="Calibri" panose="020F0502020204030204" pitchFamily="34" charset="0"/>
              </a:rPr>
              <a:t>Certified wetland determinations identify the location of all wetlands on the participants land and the scope of protection that must be provided in order for a producer to maintain eligibility for USDA program benefits. </a:t>
            </a:r>
          </a:p>
          <a:p>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292466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B525D-6693-DF4A-B5EC-80C166CFD67C}"/>
              </a:ext>
            </a:extLst>
          </p:cNvPr>
          <p:cNvSpPr>
            <a:spLocks noGrp="1"/>
          </p:cNvSpPr>
          <p:nvPr>
            <p:ph type="title"/>
          </p:nvPr>
        </p:nvSpPr>
        <p:spPr/>
        <p:txBody>
          <a:bodyPr>
            <a:normAutofit/>
          </a:bodyPr>
          <a:lstStyle/>
          <a:p>
            <a:r>
              <a:rPr lang="en-US" dirty="0"/>
              <a:t>FY 24 Climate Smart Practices</a:t>
            </a:r>
          </a:p>
        </p:txBody>
      </p:sp>
    </p:spTree>
    <p:extLst>
      <p:ext uri="{BB962C8B-B14F-4D97-AF65-F5344CB8AC3E}">
        <p14:creationId xmlns:p14="http://schemas.microsoft.com/office/powerpoint/2010/main" val="362492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Minimal Effects Definition</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391F3615-9C3C-753D-D09A-CB6B13314A67}"/>
              </a:ext>
            </a:extLst>
          </p:cNvPr>
          <p:cNvSpPr txBox="1"/>
          <p:nvPr/>
        </p:nvSpPr>
        <p:spPr>
          <a:xfrm>
            <a:off x="0" y="1929008"/>
            <a:ext cx="9144000" cy="5632311"/>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rPr>
              <a:t>The purpose of a minimal effects exemption is to allow for treatments that will have no or minimal impact to the functional capacity in the wetland</a:t>
            </a:r>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311849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7FD4-AB8E-A546-9DA8-97DF9727E8D2}"/>
              </a:ext>
            </a:extLst>
          </p:cNvPr>
          <p:cNvSpPr>
            <a:spLocks noGrp="1"/>
          </p:cNvSpPr>
          <p:nvPr>
            <p:ph type="title"/>
          </p:nvPr>
        </p:nvSpPr>
        <p:spPr>
          <a:xfrm>
            <a:off x="285750" y="971551"/>
            <a:ext cx="8705850" cy="647699"/>
          </a:xfrm>
        </p:spPr>
        <p:txBody>
          <a:bodyPr vert="horz" lIns="91440" tIns="45720" rIns="91440" bIns="45720" rtlCol="0" anchor="b">
            <a:noAutofit/>
          </a:bodyPr>
          <a:lstStyle/>
          <a:p>
            <a:pPr algn="ctr"/>
            <a:r>
              <a:rPr lang="en-US" sz="3400" dirty="0">
                <a:solidFill>
                  <a:srgbClr val="065744"/>
                </a:solidFill>
                <a:latin typeface="Open Sans"/>
                <a:ea typeface="Open Sans"/>
                <a:cs typeface="Open Sans"/>
              </a:rPr>
              <a:t>Minimal Effects Worksheet Objective </a:t>
            </a:r>
          </a:p>
        </p:txBody>
      </p:sp>
      <p:sp>
        <p:nvSpPr>
          <p:cNvPr id="4" name="TextBox 3">
            <a:extLst>
              <a:ext uri="{FF2B5EF4-FFF2-40B4-BE49-F238E27FC236}">
                <a16:creationId xmlns:a16="http://schemas.microsoft.com/office/drawing/2014/main" id="{E39ECBC1-99CC-1342-A7BB-166CC8BC164B}"/>
              </a:ext>
            </a:extLst>
          </p:cNvPr>
          <p:cNvSpPr txBox="1"/>
          <p:nvPr/>
        </p:nvSpPr>
        <p:spPr>
          <a:xfrm>
            <a:off x="338204" y="1757704"/>
            <a:ext cx="8467526" cy="490362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391F3615-9C3C-753D-D09A-CB6B13314A67}"/>
              </a:ext>
            </a:extLst>
          </p:cNvPr>
          <p:cNvSpPr txBox="1"/>
          <p:nvPr/>
        </p:nvSpPr>
        <p:spPr>
          <a:xfrm>
            <a:off x="0" y="1929008"/>
            <a:ext cx="9369468" cy="8712441"/>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rPr>
              <a:t>The purpose of the minimal effects worksheet is to expedite </a:t>
            </a:r>
            <a:r>
              <a:rPr lang="en-US" sz="3600" b="1" dirty="0">
                <a:effectLst/>
                <a:latin typeface="Calibri" panose="020F0502020204030204" pitchFamily="34" charset="0"/>
                <a:ea typeface="Calibri" panose="020F0502020204030204" pitchFamily="34" charset="0"/>
              </a:rPr>
              <a:t>non-native, invasive </a:t>
            </a:r>
            <a:r>
              <a:rPr lang="en-US" sz="3600" dirty="0">
                <a:effectLst/>
                <a:latin typeface="Calibri" panose="020F0502020204030204" pitchFamily="34" charset="0"/>
                <a:ea typeface="Calibri" panose="020F0502020204030204" pitchFamily="34" charset="0"/>
              </a:rPr>
              <a:t>tree and shrub </a:t>
            </a:r>
            <a:r>
              <a:rPr lang="en-US" sz="3600" dirty="0">
                <a:latin typeface="Calibri" panose="020F0502020204030204" pitchFamily="34" charset="0"/>
                <a:ea typeface="Calibri" panose="020F0502020204030204" pitchFamily="34" charset="0"/>
              </a:rPr>
              <a:t>removal </a:t>
            </a:r>
            <a:r>
              <a:rPr lang="en-US" sz="3600" dirty="0">
                <a:effectLst/>
                <a:latin typeface="Calibri" panose="020F0502020204030204" pitchFamily="34" charset="0"/>
                <a:ea typeface="Calibri" panose="020F0502020204030204" pitchFamily="34" charset="0"/>
              </a:rPr>
              <a:t>within or near wetlands</a:t>
            </a:r>
          </a:p>
          <a:p>
            <a:endParaRPr lang="en-US" sz="3600" dirty="0">
              <a:latin typeface="Calibri" panose="020F0502020204030204" pitchFamily="34" charset="0"/>
              <a:ea typeface="Calibri" panose="020F0502020204030204" pitchFamily="34" charset="0"/>
            </a:endParaRPr>
          </a:p>
          <a:p>
            <a:r>
              <a:rPr lang="en-US" sz="3600" dirty="0">
                <a:effectLst/>
                <a:latin typeface="Calibri" panose="020F0502020204030204" pitchFamily="34" charset="0"/>
                <a:ea typeface="Calibri" panose="020F0502020204030204" pitchFamily="34" charset="0"/>
              </a:rPr>
              <a:t>The document walks a planner through a decision tree to determine whether the site meets the criteria to remove invasive woody vegetation without a Certified Wetland Determination</a:t>
            </a:r>
          </a:p>
          <a:p>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1891460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98814C4-6376-49A4-A466-3272ADBEC8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8">
            <a:extLst>
              <a:ext uri="{FF2B5EF4-FFF2-40B4-BE49-F238E27FC236}">
                <a16:creationId xmlns:a16="http://schemas.microsoft.com/office/drawing/2014/main" id="{56790F97-21D3-4178-B3CA-AE22C55692EF}"/>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D6C48397-A930-4948-9285-19EA2593514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241314"/>
            <a:ext cx="5494272" cy="4125864"/>
          </a:xfrm>
          <a:prstGeom prst="rect">
            <a:avLst/>
          </a:prstGeom>
        </p:spPr>
      </p:pic>
      <p:pic>
        <p:nvPicPr>
          <p:cNvPr id="11" name="Picture 10" descr="Two people sit on the back of a pickup truck and laugh, with trees and fields in the background.">
            <a:extLst>
              <a:ext uri="{FF2B5EF4-FFF2-40B4-BE49-F238E27FC236}">
                <a16:creationId xmlns:a16="http://schemas.microsoft.com/office/drawing/2014/main" id="{E24D1848-590E-4771-86C7-8ED198AE133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09229" y="1241946"/>
            <a:ext cx="3534771" cy="1815763"/>
          </a:xfrm>
          <a:prstGeom prst="rect">
            <a:avLst/>
          </a:prstGeom>
        </p:spPr>
      </p:pic>
      <p:pic>
        <p:nvPicPr>
          <p:cNvPr id="12" name="Picture 11">
            <a:extLst>
              <a:ext uri="{FF2B5EF4-FFF2-40B4-BE49-F238E27FC236}">
                <a16:creationId xmlns:a16="http://schemas.microsoft.com/office/drawing/2014/main" id="{F9722363-091E-4690-8878-C2A4093B825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609229" y="3207224"/>
            <a:ext cx="3534771" cy="2159954"/>
          </a:xfrm>
          <a:prstGeom prst="rect">
            <a:avLst/>
          </a:prstGeom>
        </p:spPr>
      </p:pic>
      <p:sp>
        <p:nvSpPr>
          <p:cNvPr id="2" name="TextBox 1">
            <a:extLst>
              <a:ext uri="{FF2B5EF4-FFF2-40B4-BE49-F238E27FC236}">
                <a16:creationId xmlns:a16="http://schemas.microsoft.com/office/drawing/2014/main" id="{ECF8689A-9C40-4F40-1C43-B2E68930E9D3}"/>
              </a:ext>
            </a:extLst>
          </p:cNvPr>
          <p:cNvSpPr txBox="1"/>
          <p:nvPr/>
        </p:nvSpPr>
        <p:spPr>
          <a:xfrm>
            <a:off x="2400300" y="5702569"/>
            <a:ext cx="3649012" cy="923330"/>
          </a:xfrm>
          <a:prstGeom prst="rect">
            <a:avLst/>
          </a:prstGeom>
          <a:noFill/>
        </p:spPr>
        <p:txBody>
          <a:bodyPr wrap="none" rtlCol="0">
            <a:spAutoFit/>
          </a:bodyPr>
          <a:lstStyle/>
          <a:p>
            <a:r>
              <a:rPr lang="en-US" sz="5400" dirty="0"/>
              <a:t>Questions?  </a:t>
            </a:r>
          </a:p>
        </p:txBody>
      </p:sp>
    </p:spTree>
    <p:extLst>
      <p:ext uri="{BB962C8B-B14F-4D97-AF65-F5344CB8AC3E}">
        <p14:creationId xmlns:p14="http://schemas.microsoft.com/office/powerpoint/2010/main" val="78062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61D3-E9D3-20ED-DA47-71D802C1FA87}"/>
              </a:ext>
            </a:extLst>
          </p:cNvPr>
          <p:cNvSpPr>
            <a:spLocks noGrp="1"/>
          </p:cNvSpPr>
          <p:nvPr>
            <p:ph type="title"/>
          </p:nvPr>
        </p:nvSpPr>
        <p:spPr/>
        <p:txBody>
          <a:bodyPr>
            <a:normAutofit fontScale="90000"/>
          </a:bodyPr>
          <a:lstStyle/>
          <a:p>
            <a:r>
              <a:rPr lang="en-US" dirty="0">
                <a:solidFill>
                  <a:schemeClr val="accent1">
                    <a:lumMod val="75000"/>
                  </a:schemeClr>
                </a:solidFill>
              </a:rPr>
              <a:t>Climate Smart Ag and Forestry</a:t>
            </a:r>
            <a:r>
              <a:rPr lang="en-US" dirty="0"/>
              <a:t>		</a:t>
            </a:r>
          </a:p>
        </p:txBody>
      </p:sp>
      <p:sp>
        <p:nvSpPr>
          <p:cNvPr id="3" name="Content Placeholder 2">
            <a:extLst>
              <a:ext uri="{FF2B5EF4-FFF2-40B4-BE49-F238E27FC236}">
                <a16:creationId xmlns:a16="http://schemas.microsoft.com/office/drawing/2014/main" id="{F7003567-6574-199B-E4A9-40D64D3308E6}"/>
              </a:ext>
            </a:extLst>
          </p:cNvPr>
          <p:cNvSpPr>
            <a:spLocks noGrp="1"/>
          </p:cNvSpPr>
          <p:nvPr>
            <p:ph idx="1"/>
          </p:nvPr>
        </p:nvSpPr>
        <p:spPr>
          <a:xfrm>
            <a:off x="628650" y="1825625"/>
            <a:ext cx="8316876" cy="4351338"/>
          </a:xfrm>
        </p:spPr>
        <p:txBody>
          <a:bodyPr/>
          <a:lstStyle/>
          <a:p>
            <a:r>
              <a:rPr lang="en-US" dirty="0"/>
              <a:t>Producers can respond to climate change by reducing or removing GHG (mitigation and building resilience (adaptation) while sustainably increasing ag productivity and income.</a:t>
            </a:r>
          </a:p>
          <a:p>
            <a:endParaRPr lang="en-US" dirty="0"/>
          </a:p>
        </p:txBody>
      </p:sp>
      <p:pic>
        <p:nvPicPr>
          <p:cNvPr id="7" name="Picture 6">
            <a:extLst>
              <a:ext uri="{FF2B5EF4-FFF2-40B4-BE49-F238E27FC236}">
                <a16:creationId xmlns:a16="http://schemas.microsoft.com/office/drawing/2014/main" id="{1209FA85-FE6C-2694-38FB-64CE3DFDD415}"/>
              </a:ext>
            </a:extLst>
          </p:cNvPr>
          <p:cNvPicPr>
            <a:picLocks noChangeAspect="1"/>
          </p:cNvPicPr>
          <p:nvPr/>
        </p:nvPicPr>
        <p:blipFill>
          <a:blip r:embed="rId2"/>
          <a:stretch>
            <a:fillRect/>
          </a:stretch>
        </p:blipFill>
        <p:spPr>
          <a:xfrm>
            <a:off x="0" y="3772920"/>
            <a:ext cx="7530741" cy="3085080"/>
          </a:xfrm>
          <a:prstGeom prst="rect">
            <a:avLst/>
          </a:prstGeom>
        </p:spPr>
      </p:pic>
      <p:pic>
        <p:nvPicPr>
          <p:cNvPr id="9" name="Picture 8">
            <a:extLst>
              <a:ext uri="{FF2B5EF4-FFF2-40B4-BE49-F238E27FC236}">
                <a16:creationId xmlns:a16="http://schemas.microsoft.com/office/drawing/2014/main" id="{110B946C-D172-9E95-B6E9-6AD41C8B8124}"/>
              </a:ext>
            </a:extLst>
          </p:cNvPr>
          <p:cNvPicPr>
            <a:picLocks noChangeAspect="1"/>
          </p:cNvPicPr>
          <p:nvPr/>
        </p:nvPicPr>
        <p:blipFill>
          <a:blip r:embed="rId3"/>
          <a:stretch>
            <a:fillRect/>
          </a:stretch>
        </p:blipFill>
        <p:spPr>
          <a:xfrm>
            <a:off x="1868129" y="3704561"/>
            <a:ext cx="3746090" cy="690458"/>
          </a:xfrm>
          <a:prstGeom prst="rect">
            <a:avLst/>
          </a:prstGeom>
        </p:spPr>
      </p:pic>
    </p:spTree>
    <p:extLst>
      <p:ext uri="{BB962C8B-B14F-4D97-AF65-F5344CB8AC3E}">
        <p14:creationId xmlns:p14="http://schemas.microsoft.com/office/powerpoint/2010/main" val="58125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20E92B-3328-4EDD-A977-A210EDCF9016}"/>
              </a:ext>
            </a:extLst>
          </p:cNvPr>
          <p:cNvSpPr>
            <a:spLocks noGrp="1" noChangeArrowheads="1"/>
          </p:cNvSpPr>
          <p:nvPr>
            <p:ph type="title"/>
          </p:nvPr>
        </p:nvSpPr>
        <p:spPr/>
        <p:txBody>
          <a:bodyPr/>
          <a:lstStyle/>
          <a:p>
            <a:r>
              <a:rPr lang="en-US" altLang="en-US" b="1" dirty="0">
                <a:solidFill>
                  <a:schemeClr val="accent1">
                    <a:lumMod val="75000"/>
                  </a:schemeClr>
                </a:solidFill>
              </a:rPr>
              <a:t>New Practices FY 24</a:t>
            </a:r>
            <a:r>
              <a:rPr lang="en-US" altLang="en-US" dirty="0"/>
              <a:t>	</a:t>
            </a:r>
            <a:endParaRPr lang="en-US" altLang="en-US" baseline="-25000" dirty="0"/>
          </a:p>
        </p:txBody>
      </p:sp>
      <p:sp>
        <p:nvSpPr>
          <p:cNvPr id="12291" name="Rectangle 3">
            <a:extLst>
              <a:ext uri="{FF2B5EF4-FFF2-40B4-BE49-F238E27FC236}">
                <a16:creationId xmlns:a16="http://schemas.microsoft.com/office/drawing/2014/main" id="{59B0B75A-8CC5-47F7-AB23-F04222569BD3}"/>
              </a:ext>
            </a:extLst>
          </p:cNvPr>
          <p:cNvSpPr>
            <a:spLocks noGrp="1" noChangeArrowheads="1"/>
          </p:cNvSpPr>
          <p:nvPr>
            <p:ph sz="half" idx="1"/>
          </p:nvPr>
        </p:nvSpPr>
        <p:spPr>
          <a:xfrm>
            <a:off x="268014" y="1825625"/>
            <a:ext cx="7299434" cy="4351338"/>
          </a:xfrm>
        </p:spPr>
        <p:txBody>
          <a:bodyPr>
            <a:normAutofit/>
          </a:bodyPr>
          <a:lstStyle/>
          <a:p>
            <a:pPr marL="0" indent="0">
              <a:buNone/>
            </a:pPr>
            <a:r>
              <a:rPr lang="en-US" altLang="en-US" dirty="0">
                <a:solidFill>
                  <a:schemeClr val="accent1">
                    <a:lumMod val="75000"/>
                  </a:schemeClr>
                </a:solidFill>
              </a:rPr>
              <a:t>313 Waste Storage Facility</a:t>
            </a:r>
          </a:p>
          <a:p>
            <a:pPr marL="0" indent="0">
              <a:buNone/>
            </a:pPr>
            <a:r>
              <a:rPr lang="en-US" altLang="en-US" dirty="0">
                <a:solidFill>
                  <a:schemeClr val="accent1">
                    <a:lumMod val="75000"/>
                  </a:schemeClr>
                </a:solidFill>
              </a:rPr>
              <a:t>336-Soil Carbon Amendment</a:t>
            </a:r>
          </a:p>
          <a:p>
            <a:pPr marL="0" indent="0">
              <a:buNone/>
            </a:pPr>
            <a:r>
              <a:rPr lang="en-US" altLang="en-US" dirty="0">
                <a:solidFill>
                  <a:schemeClr val="accent1">
                    <a:lumMod val="75000"/>
                  </a:schemeClr>
                </a:solidFill>
              </a:rPr>
              <a:t>367 Roofs and Covers</a:t>
            </a:r>
          </a:p>
          <a:p>
            <a:pPr marL="0" indent="0">
              <a:buNone/>
            </a:pPr>
            <a:r>
              <a:rPr lang="en-US" altLang="en-US" dirty="0">
                <a:solidFill>
                  <a:schemeClr val="accent1">
                    <a:lumMod val="75000"/>
                  </a:schemeClr>
                </a:solidFill>
              </a:rPr>
              <a:t>592 Feed Management</a:t>
            </a:r>
          </a:p>
          <a:p>
            <a:pPr marL="0" indent="0">
              <a:buNone/>
            </a:pPr>
            <a:r>
              <a:rPr lang="en-US" altLang="en-US" dirty="0">
                <a:solidFill>
                  <a:schemeClr val="accent1">
                    <a:lumMod val="75000"/>
                  </a:schemeClr>
                </a:solidFill>
              </a:rPr>
              <a:t>632 Waste Separation Facility</a:t>
            </a:r>
          </a:p>
          <a:p>
            <a:pPr marL="0" indent="0">
              <a:buNone/>
            </a:pPr>
            <a:r>
              <a:rPr lang="en-US" altLang="en-US" dirty="0">
                <a:solidFill>
                  <a:schemeClr val="accent1">
                    <a:lumMod val="75000"/>
                  </a:schemeClr>
                </a:solidFill>
              </a:rPr>
              <a:t>314 Brush Management</a:t>
            </a:r>
          </a:p>
          <a:p>
            <a:pPr marL="0" indent="0">
              <a:buNone/>
            </a:pPr>
            <a:r>
              <a:rPr lang="en-US" altLang="en-US" dirty="0">
                <a:solidFill>
                  <a:schemeClr val="accent1">
                    <a:lumMod val="75000"/>
                  </a:schemeClr>
                </a:solidFill>
              </a:rPr>
              <a:t>315 Herbaceous Weed Treatment</a:t>
            </a:r>
          </a:p>
          <a:p>
            <a:pPr marL="0" indent="0">
              <a:buNone/>
            </a:pPr>
            <a:r>
              <a:rPr lang="en-US" altLang="en-US" dirty="0">
                <a:solidFill>
                  <a:schemeClr val="accent1">
                    <a:lumMod val="75000"/>
                  </a:schemeClr>
                </a:solidFill>
              </a:rPr>
              <a:t>338 Prescribed Burning</a:t>
            </a:r>
          </a:p>
          <a:p>
            <a:pPr marL="0" indent="0">
              <a:buNone/>
            </a:pPr>
            <a:endParaRPr lang="en-US" altLang="en-US" dirty="0">
              <a:solidFill>
                <a:schemeClr val="accent1">
                  <a:lumMod val="75000"/>
                </a:schemeClr>
              </a:solidFill>
            </a:endParaRPr>
          </a:p>
          <a:p>
            <a:pPr marL="0" indent="0">
              <a:buNone/>
            </a:pPr>
            <a:endParaRPr lang="en-US" altLang="en-US" dirty="0">
              <a:solidFill>
                <a:srgbClr val="91C33F"/>
              </a:solidFill>
            </a:endParaRPr>
          </a:p>
        </p:txBody>
      </p:sp>
      <p:sp>
        <p:nvSpPr>
          <p:cNvPr id="12292" name="Slide Number Placeholder 1">
            <a:extLst>
              <a:ext uri="{FF2B5EF4-FFF2-40B4-BE49-F238E27FC236}">
                <a16:creationId xmlns:a16="http://schemas.microsoft.com/office/drawing/2014/main" id="{C89DA44D-0188-4F75-BA27-8CE0726EFA2F}"/>
              </a:ext>
            </a:extLst>
          </p:cNvPr>
          <p:cNvSpPr txBox="1">
            <a:spLocks/>
          </p:cNvSpPr>
          <p:nvPr/>
        </p:nvSpPr>
        <p:spPr bwMode="auto">
          <a:xfrm>
            <a:off x="8127767" y="6112598"/>
            <a:ext cx="268360" cy="3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75 Helvetica Bold" charset="0"/>
              </a:defRPr>
            </a:lvl1pPr>
            <a:lvl2pPr indent="-285750">
              <a:spcBef>
                <a:spcPct val="20000"/>
              </a:spcBef>
              <a:buChar char="–"/>
              <a:defRPr sz="2800">
                <a:solidFill>
                  <a:schemeClr val="bg1"/>
                </a:solidFill>
                <a:latin typeface="75 Helvetica Bold" charset="0"/>
              </a:defRPr>
            </a:lvl2pPr>
            <a:lvl3pPr indent="-228600">
              <a:spcBef>
                <a:spcPct val="20000"/>
              </a:spcBef>
              <a:buChar char="•"/>
              <a:defRPr sz="2400">
                <a:solidFill>
                  <a:schemeClr val="bg1"/>
                </a:solidFill>
                <a:latin typeface="75 Helvetica Bold" charset="0"/>
              </a:defRPr>
            </a:lvl3pPr>
            <a:lvl4pPr indent="-228600">
              <a:spcBef>
                <a:spcPct val="20000"/>
              </a:spcBef>
              <a:buChar char="–"/>
              <a:defRPr sz="2000">
                <a:solidFill>
                  <a:schemeClr val="bg1"/>
                </a:solidFill>
                <a:latin typeface="75 Helvetica Bold" charset="0"/>
              </a:defRPr>
            </a:lvl4pPr>
            <a:lvl5pPr indent="-228600">
              <a:spcBef>
                <a:spcPct val="20000"/>
              </a:spcBef>
              <a:buChar char="»"/>
              <a:defRPr sz="2000">
                <a:solidFill>
                  <a:schemeClr val="bg1"/>
                </a:solidFill>
                <a:latin typeface="75 Helvetica Bold" charset="0"/>
              </a:defRPr>
            </a:lvl5pPr>
            <a:lvl6pPr indent="-228600" eaLnBrk="0" fontAlgn="base" hangingPunct="0">
              <a:spcBef>
                <a:spcPct val="20000"/>
              </a:spcBef>
              <a:spcAft>
                <a:spcPct val="0"/>
              </a:spcAft>
              <a:buChar char="»"/>
              <a:defRPr sz="2000">
                <a:solidFill>
                  <a:schemeClr val="bg1"/>
                </a:solidFill>
                <a:latin typeface="75 Helvetica Bold" charset="0"/>
              </a:defRPr>
            </a:lvl6pPr>
            <a:lvl7pPr indent="-228600" eaLnBrk="0" fontAlgn="base" hangingPunct="0">
              <a:spcBef>
                <a:spcPct val="20000"/>
              </a:spcBef>
              <a:spcAft>
                <a:spcPct val="0"/>
              </a:spcAft>
              <a:buChar char="»"/>
              <a:defRPr sz="2000">
                <a:solidFill>
                  <a:schemeClr val="bg1"/>
                </a:solidFill>
                <a:latin typeface="75 Helvetica Bold" charset="0"/>
              </a:defRPr>
            </a:lvl7pPr>
            <a:lvl8pPr indent="-228600" eaLnBrk="0" fontAlgn="base" hangingPunct="0">
              <a:spcBef>
                <a:spcPct val="20000"/>
              </a:spcBef>
              <a:spcAft>
                <a:spcPct val="0"/>
              </a:spcAft>
              <a:buChar char="»"/>
              <a:defRPr sz="2000">
                <a:solidFill>
                  <a:schemeClr val="bg1"/>
                </a:solidFill>
                <a:latin typeface="75 Helvetica Bold" charset="0"/>
              </a:defRPr>
            </a:lvl8pPr>
            <a:lvl9pPr indent="-228600" eaLnBrk="0" fontAlgn="base" hangingPunct="0">
              <a:spcBef>
                <a:spcPct val="20000"/>
              </a:spcBef>
              <a:spcAft>
                <a:spcPct val="0"/>
              </a:spcAft>
              <a:buChar char="»"/>
              <a:defRPr sz="2000">
                <a:solidFill>
                  <a:schemeClr val="bg1"/>
                </a:solidFill>
                <a:latin typeface="75 Helvetica Bold" charset="0"/>
              </a:defRPr>
            </a:lvl9pPr>
          </a:lstStyle>
          <a:p>
            <a:pPr algn="r">
              <a:spcBef>
                <a:spcPct val="0"/>
              </a:spcBef>
              <a:buFontTx/>
              <a:buNone/>
            </a:pPr>
            <a:fld id="{295AA7AF-2105-4450-BF45-7474565C8C09}" type="slidenum">
              <a:rPr lang="en-US" altLang="en-US" sz="1056">
                <a:latin typeface="Times New Roman" panose="02020603050405020304" pitchFamily="18" charset="0"/>
              </a:rPr>
              <a:pPr algn="r">
                <a:spcBef>
                  <a:spcPct val="0"/>
                </a:spcBef>
                <a:buFontTx/>
                <a:buNone/>
              </a:pPr>
              <a:t>4</a:t>
            </a:fld>
            <a:endParaRPr lang="en-US" altLang="en-US" sz="1233" dirty="0">
              <a:latin typeface="Times New Roman" panose="02020603050405020304" pitchFamily="18" charset="0"/>
            </a:endParaRPr>
          </a:p>
        </p:txBody>
      </p:sp>
    </p:spTree>
    <p:extLst>
      <p:ext uri="{BB962C8B-B14F-4D97-AF65-F5344CB8AC3E}">
        <p14:creationId xmlns:p14="http://schemas.microsoft.com/office/powerpoint/2010/main" val="245634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20E92B-3328-4EDD-A977-A210EDCF9016}"/>
              </a:ext>
            </a:extLst>
          </p:cNvPr>
          <p:cNvSpPr>
            <a:spLocks noGrp="1" noChangeArrowheads="1"/>
          </p:cNvSpPr>
          <p:nvPr>
            <p:ph type="title"/>
          </p:nvPr>
        </p:nvSpPr>
        <p:spPr/>
        <p:txBody>
          <a:bodyPr/>
          <a:lstStyle/>
          <a:p>
            <a:r>
              <a:rPr lang="en-US" altLang="en-US" b="1" dirty="0">
                <a:solidFill>
                  <a:schemeClr val="accent1">
                    <a:lumMod val="75000"/>
                  </a:schemeClr>
                </a:solidFill>
              </a:rPr>
              <a:t>New Practices FY 24</a:t>
            </a:r>
            <a:r>
              <a:rPr lang="en-US" altLang="en-US" dirty="0"/>
              <a:t>	</a:t>
            </a:r>
            <a:endParaRPr lang="en-US" altLang="en-US" baseline="-25000" dirty="0"/>
          </a:p>
        </p:txBody>
      </p:sp>
      <p:sp>
        <p:nvSpPr>
          <p:cNvPr id="12291" name="Rectangle 3">
            <a:extLst>
              <a:ext uri="{FF2B5EF4-FFF2-40B4-BE49-F238E27FC236}">
                <a16:creationId xmlns:a16="http://schemas.microsoft.com/office/drawing/2014/main" id="{59B0B75A-8CC5-47F7-AB23-F04222569BD3}"/>
              </a:ext>
            </a:extLst>
          </p:cNvPr>
          <p:cNvSpPr>
            <a:spLocks noGrp="1" noChangeArrowheads="1"/>
          </p:cNvSpPr>
          <p:nvPr>
            <p:ph sz="half" idx="1"/>
          </p:nvPr>
        </p:nvSpPr>
        <p:spPr>
          <a:xfrm>
            <a:off x="268014" y="1825625"/>
            <a:ext cx="7299434" cy="4351338"/>
          </a:xfrm>
        </p:spPr>
        <p:txBody>
          <a:bodyPr>
            <a:normAutofit lnSpcReduction="10000"/>
          </a:bodyPr>
          <a:lstStyle/>
          <a:p>
            <a:pPr marL="0" indent="0">
              <a:buNone/>
            </a:pPr>
            <a:r>
              <a:rPr lang="en-US" altLang="en-US" dirty="0">
                <a:solidFill>
                  <a:schemeClr val="accent1">
                    <a:lumMod val="75000"/>
                  </a:schemeClr>
                </a:solidFill>
              </a:rPr>
              <a:t>383 Fuel Break</a:t>
            </a:r>
          </a:p>
          <a:p>
            <a:pPr marL="0" indent="0">
              <a:buNone/>
            </a:pPr>
            <a:r>
              <a:rPr lang="en-US" altLang="en-US" dirty="0">
                <a:solidFill>
                  <a:schemeClr val="accent1">
                    <a:lumMod val="75000"/>
                  </a:schemeClr>
                </a:solidFill>
              </a:rPr>
              <a:t>384 Woody Residue Treatment</a:t>
            </a:r>
          </a:p>
          <a:p>
            <a:pPr marL="0" indent="0">
              <a:buNone/>
            </a:pPr>
            <a:r>
              <a:rPr lang="en-US" altLang="en-US" dirty="0">
                <a:solidFill>
                  <a:schemeClr val="accent1">
                    <a:lumMod val="75000"/>
                  </a:schemeClr>
                </a:solidFill>
              </a:rPr>
              <a:t>643 Restoration of Rare or Declining Natural      	Communities</a:t>
            </a:r>
          </a:p>
          <a:p>
            <a:pPr marL="0" indent="0">
              <a:buNone/>
            </a:pPr>
            <a:r>
              <a:rPr lang="en-US" altLang="en-US" dirty="0">
                <a:solidFill>
                  <a:schemeClr val="accent1">
                    <a:lumMod val="75000"/>
                  </a:schemeClr>
                </a:solidFill>
              </a:rPr>
              <a:t>372 Combustion System Improvement</a:t>
            </a:r>
          </a:p>
          <a:p>
            <a:pPr marL="0" indent="0">
              <a:buNone/>
            </a:pPr>
            <a:r>
              <a:rPr lang="en-US" altLang="en-US" dirty="0">
                <a:solidFill>
                  <a:schemeClr val="accent1">
                    <a:lumMod val="75000"/>
                  </a:schemeClr>
                </a:solidFill>
              </a:rPr>
              <a:t>430 Irrigation Pipeline</a:t>
            </a:r>
          </a:p>
          <a:p>
            <a:pPr marL="0" indent="0">
              <a:buNone/>
            </a:pPr>
            <a:r>
              <a:rPr lang="en-US" altLang="en-US" dirty="0">
                <a:solidFill>
                  <a:schemeClr val="accent1">
                    <a:lumMod val="75000"/>
                  </a:schemeClr>
                </a:solidFill>
              </a:rPr>
              <a:t>441 Irrigation System, </a:t>
            </a:r>
            <a:r>
              <a:rPr lang="en-US" altLang="en-US" dirty="0" err="1">
                <a:solidFill>
                  <a:schemeClr val="accent1">
                    <a:lumMod val="75000"/>
                  </a:schemeClr>
                </a:solidFill>
              </a:rPr>
              <a:t>Microirrigation</a:t>
            </a:r>
            <a:endParaRPr lang="en-US" altLang="en-US" dirty="0">
              <a:solidFill>
                <a:schemeClr val="accent1">
                  <a:lumMod val="75000"/>
                </a:schemeClr>
              </a:solidFill>
            </a:endParaRPr>
          </a:p>
          <a:p>
            <a:pPr marL="0" indent="0">
              <a:buNone/>
            </a:pPr>
            <a:r>
              <a:rPr lang="en-US" altLang="en-US" dirty="0">
                <a:solidFill>
                  <a:schemeClr val="accent1">
                    <a:lumMod val="75000"/>
                  </a:schemeClr>
                </a:solidFill>
              </a:rPr>
              <a:t>442 Sprinkler System</a:t>
            </a:r>
          </a:p>
          <a:p>
            <a:pPr marL="0" indent="0">
              <a:buNone/>
            </a:pPr>
            <a:r>
              <a:rPr lang="en-US" altLang="en-US" dirty="0">
                <a:solidFill>
                  <a:schemeClr val="accent1">
                    <a:lumMod val="75000"/>
                  </a:schemeClr>
                </a:solidFill>
              </a:rPr>
              <a:t>533 Pumping Plant</a:t>
            </a:r>
          </a:p>
          <a:p>
            <a:pPr marL="0" indent="0">
              <a:buNone/>
            </a:pPr>
            <a:endParaRPr lang="en-US" altLang="en-US" dirty="0">
              <a:solidFill>
                <a:schemeClr val="accent1">
                  <a:lumMod val="75000"/>
                </a:schemeClr>
              </a:solidFill>
            </a:endParaRPr>
          </a:p>
          <a:p>
            <a:pPr marL="0" indent="0">
              <a:buNone/>
            </a:pPr>
            <a:endParaRPr lang="en-US" altLang="en-US" dirty="0">
              <a:solidFill>
                <a:srgbClr val="91C33F"/>
              </a:solidFill>
            </a:endParaRPr>
          </a:p>
        </p:txBody>
      </p:sp>
      <p:sp>
        <p:nvSpPr>
          <p:cNvPr id="12292" name="Slide Number Placeholder 1">
            <a:extLst>
              <a:ext uri="{FF2B5EF4-FFF2-40B4-BE49-F238E27FC236}">
                <a16:creationId xmlns:a16="http://schemas.microsoft.com/office/drawing/2014/main" id="{C89DA44D-0188-4F75-BA27-8CE0726EFA2F}"/>
              </a:ext>
            </a:extLst>
          </p:cNvPr>
          <p:cNvSpPr txBox="1">
            <a:spLocks/>
          </p:cNvSpPr>
          <p:nvPr/>
        </p:nvSpPr>
        <p:spPr bwMode="auto">
          <a:xfrm>
            <a:off x="8127767" y="6112598"/>
            <a:ext cx="268360" cy="3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75 Helvetica Bold" charset="0"/>
              </a:defRPr>
            </a:lvl1pPr>
            <a:lvl2pPr indent="-285750">
              <a:spcBef>
                <a:spcPct val="20000"/>
              </a:spcBef>
              <a:buChar char="–"/>
              <a:defRPr sz="2800">
                <a:solidFill>
                  <a:schemeClr val="bg1"/>
                </a:solidFill>
                <a:latin typeface="75 Helvetica Bold" charset="0"/>
              </a:defRPr>
            </a:lvl2pPr>
            <a:lvl3pPr indent="-228600">
              <a:spcBef>
                <a:spcPct val="20000"/>
              </a:spcBef>
              <a:buChar char="•"/>
              <a:defRPr sz="2400">
                <a:solidFill>
                  <a:schemeClr val="bg1"/>
                </a:solidFill>
                <a:latin typeface="75 Helvetica Bold" charset="0"/>
              </a:defRPr>
            </a:lvl3pPr>
            <a:lvl4pPr indent="-228600">
              <a:spcBef>
                <a:spcPct val="20000"/>
              </a:spcBef>
              <a:buChar char="–"/>
              <a:defRPr sz="2000">
                <a:solidFill>
                  <a:schemeClr val="bg1"/>
                </a:solidFill>
                <a:latin typeface="75 Helvetica Bold" charset="0"/>
              </a:defRPr>
            </a:lvl4pPr>
            <a:lvl5pPr indent="-228600">
              <a:spcBef>
                <a:spcPct val="20000"/>
              </a:spcBef>
              <a:buChar char="»"/>
              <a:defRPr sz="2000">
                <a:solidFill>
                  <a:schemeClr val="bg1"/>
                </a:solidFill>
                <a:latin typeface="75 Helvetica Bold" charset="0"/>
              </a:defRPr>
            </a:lvl5pPr>
            <a:lvl6pPr indent="-228600" eaLnBrk="0" fontAlgn="base" hangingPunct="0">
              <a:spcBef>
                <a:spcPct val="20000"/>
              </a:spcBef>
              <a:spcAft>
                <a:spcPct val="0"/>
              </a:spcAft>
              <a:buChar char="»"/>
              <a:defRPr sz="2000">
                <a:solidFill>
                  <a:schemeClr val="bg1"/>
                </a:solidFill>
                <a:latin typeface="75 Helvetica Bold" charset="0"/>
              </a:defRPr>
            </a:lvl6pPr>
            <a:lvl7pPr indent="-228600" eaLnBrk="0" fontAlgn="base" hangingPunct="0">
              <a:spcBef>
                <a:spcPct val="20000"/>
              </a:spcBef>
              <a:spcAft>
                <a:spcPct val="0"/>
              </a:spcAft>
              <a:buChar char="»"/>
              <a:defRPr sz="2000">
                <a:solidFill>
                  <a:schemeClr val="bg1"/>
                </a:solidFill>
                <a:latin typeface="75 Helvetica Bold" charset="0"/>
              </a:defRPr>
            </a:lvl7pPr>
            <a:lvl8pPr indent="-228600" eaLnBrk="0" fontAlgn="base" hangingPunct="0">
              <a:spcBef>
                <a:spcPct val="20000"/>
              </a:spcBef>
              <a:spcAft>
                <a:spcPct val="0"/>
              </a:spcAft>
              <a:buChar char="»"/>
              <a:defRPr sz="2000">
                <a:solidFill>
                  <a:schemeClr val="bg1"/>
                </a:solidFill>
                <a:latin typeface="75 Helvetica Bold" charset="0"/>
              </a:defRPr>
            </a:lvl8pPr>
            <a:lvl9pPr indent="-228600" eaLnBrk="0" fontAlgn="base" hangingPunct="0">
              <a:spcBef>
                <a:spcPct val="20000"/>
              </a:spcBef>
              <a:spcAft>
                <a:spcPct val="0"/>
              </a:spcAft>
              <a:buChar char="»"/>
              <a:defRPr sz="2000">
                <a:solidFill>
                  <a:schemeClr val="bg1"/>
                </a:solidFill>
                <a:latin typeface="75 Helvetica Bold" charset="0"/>
              </a:defRPr>
            </a:lvl9pPr>
          </a:lstStyle>
          <a:p>
            <a:pPr algn="r">
              <a:spcBef>
                <a:spcPct val="0"/>
              </a:spcBef>
              <a:buFontTx/>
              <a:buNone/>
            </a:pPr>
            <a:fld id="{295AA7AF-2105-4450-BF45-7474565C8C09}" type="slidenum">
              <a:rPr lang="en-US" altLang="en-US" sz="1056">
                <a:latin typeface="Times New Roman" panose="02020603050405020304" pitchFamily="18" charset="0"/>
              </a:rPr>
              <a:pPr algn="r">
                <a:spcBef>
                  <a:spcPct val="0"/>
                </a:spcBef>
                <a:buFontTx/>
                <a:buNone/>
              </a:pPr>
              <a:t>5</a:t>
            </a:fld>
            <a:endParaRPr lang="en-US" altLang="en-US" sz="1233" dirty="0">
              <a:latin typeface="Times New Roman" panose="02020603050405020304" pitchFamily="18" charset="0"/>
            </a:endParaRPr>
          </a:p>
        </p:txBody>
      </p:sp>
    </p:spTree>
    <p:extLst>
      <p:ext uri="{BB962C8B-B14F-4D97-AF65-F5344CB8AC3E}">
        <p14:creationId xmlns:p14="http://schemas.microsoft.com/office/powerpoint/2010/main" val="213823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20E92B-3328-4EDD-A977-A210EDCF9016}"/>
              </a:ext>
            </a:extLst>
          </p:cNvPr>
          <p:cNvSpPr>
            <a:spLocks noGrp="1" noChangeArrowheads="1"/>
          </p:cNvSpPr>
          <p:nvPr>
            <p:ph type="title"/>
          </p:nvPr>
        </p:nvSpPr>
        <p:spPr/>
        <p:txBody>
          <a:bodyPr/>
          <a:lstStyle/>
          <a:p>
            <a:r>
              <a:rPr lang="en-US" altLang="en-US" b="1" dirty="0">
                <a:solidFill>
                  <a:schemeClr val="accent1">
                    <a:lumMod val="75000"/>
                  </a:schemeClr>
                </a:solidFill>
              </a:rPr>
              <a:t>Facilitating Practices</a:t>
            </a:r>
            <a:r>
              <a:rPr lang="en-US" altLang="en-US" dirty="0"/>
              <a:t>	</a:t>
            </a:r>
            <a:endParaRPr lang="en-US" altLang="en-US" baseline="-25000" dirty="0"/>
          </a:p>
        </p:txBody>
      </p:sp>
      <p:sp>
        <p:nvSpPr>
          <p:cNvPr id="12291" name="Rectangle 3">
            <a:extLst>
              <a:ext uri="{FF2B5EF4-FFF2-40B4-BE49-F238E27FC236}">
                <a16:creationId xmlns:a16="http://schemas.microsoft.com/office/drawing/2014/main" id="{59B0B75A-8CC5-47F7-AB23-F04222569BD3}"/>
              </a:ext>
            </a:extLst>
          </p:cNvPr>
          <p:cNvSpPr>
            <a:spLocks noGrp="1" noChangeArrowheads="1"/>
          </p:cNvSpPr>
          <p:nvPr>
            <p:ph sz="half" idx="1"/>
          </p:nvPr>
        </p:nvSpPr>
        <p:spPr>
          <a:xfrm>
            <a:off x="268013" y="1825625"/>
            <a:ext cx="8560677" cy="4351338"/>
          </a:xfrm>
        </p:spPr>
        <p:txBody>
          <a:bodyPr>
            <a:normAutofit/>
          </a:bodyPr>
          <a:lstStyle/>
          <a:p>
            <a:pPr marL="0" indent="0" algn="l">
              <a:buNone/>
            </a:pPr>
            <a:r>
              <a:rPr lang="en-US" sz="2800" b="0" i="0" u="none" strike="noStrike" baseline="0" dirty="0">
                <a:latin typeface="+mn-lt"/>
              </a:rPr>
              <a:t>Conservation practices that facilitate the management or the function of a CSAF activity but may not achieve the desired effects on their own </a:t>
            </a:r>
          </a:p>
          <a:p>
            <a:pPr marL="0" indent="0" algn="l">
              <a:buNone/>
            </a:pPr>
            <a:r>
              <a:rPr lang="en-US" sz="2800" b="1" i="0" u="none" strike="noStrike" baseline="0" dirty="0">
                <a:latin typeface="+mn-lt"/>
              </a:rPr>
              <a:t>Examples</a:t>
            </a:r>
            <a:r>
              <a:rPr lang="en-US" sz="2800" b="0" i="0" u="none" strike="noStrike" baseline="0" dirty="0">
                <a:latin typeface="+mn-lt"/>
              </a:rPr>
              <a:t>: Conservation Crop Rotation (328) may need facilitating practices such as Pest Management Conservation System (595),Cover Crops (340), or Irrigation Water Management (449). Prescribed Grazing (528) may need facilitating practices such as Watering Facility (614), Stream Crossing (578), Brush Management (314), Fence (382), or Livestock Shelter Structure (576).</a:t>
            </a:r>
            <a:endParaRPr lang="en-US" altLang="en-US" dirty="0">
              <a:solidFill>
                <a:schemeClr val="accent1">
                  <a:lumMod val="75000"/>
                </a:schemeClr>
              </a:solidFill>
              <a:latin typeface="+mn-lt"/>
            </a:endParaRPr>
          </a:p>
          <a:p>
            <a:pPr marL="0" indent="0">
              <a:buNone/>
            </a:pPr>
            <a:endParaRPr lang="en-US" altLang="en-US" dirty="0">
              <a:solidFill>
                <a:srgbClr val="91C33F"/>
              </a:solidFill>
            </a:endParaRPr>
          </a:p>
        </p:txBody>
      </p:sp>
      <p:sp>
        <p:nvSpPr>
          <p:cNvPr id="12292" name="Slide Number Placeholder 1">
            <a:extLst>
              <a:ext uri="{FF2B5EF4-FFF2-40B4-BE49-F238E27FC236}">
                <a16:creationId xmlns:a16="http://schemas.microsoft.com/office/drawing/2014/main" id="{C89DA44D-0188-4F75-BA27-8CE0726EFA2F}"/>
              </a:ext>
            </a:extLst>
          </p:cNvPr>
          <p:cNvSpPr txBox="1">
            <a:spLocks/>
          </p:cNvSpPr>
          <p:nvPr/>
        </p:nvSpPr>
        <p:spPr bwMode="auto">
          <a:xfrm>
            <a:off x="8127767" y="6112598"/>
            <a:ext cx="268360" cy="3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75 Helvetica Bold" charset="0"/>
              </a:defRPr>
            </a:lvl1pPr>
            <a:lvl2pPr indent="-285750">
              <a:spcBef>
                <a:spcPct val="20000"/>
              </a:spcBef>
              <a:buChar char="–"/>
              <a:defRPr sz="2800">
                <a:solidFill>
                  <a:schemeClr val="bg1"/>
                </a:solidFill>
                <a:latin typeface="75 Helvetica Bold" charset="0"/>
              </a:defRPr>
            </a:lvl2pPr>
            <a:lvl3pPr indent="-228600">
              <a:spcBef>
                <a:spcPct val="20000"/>
              </a:spcBef>
              <a:buChar char="•"/>
              <a:defRPr sz="2400">
                <a:solidFill>
                  <a:schemeClr val="bg1"/>
                </a:solidFill>
                <a:latin typeface="75 Helvetica Bold" charset="0"/>
              </a:defRPr>
            </a:lvl3pPr>
            <a:lvl4pPr indent="-228600">
              <a:spcBef>
                <a:spcPct val="20000"/>
              </a:spcBef>
              <a:buChar char="–"/>
              <a:defRPr sz="2000">
                <a:solidFill>
                  <a:schemeClr val="bg1"/>
                </a:solidFill>
                <a:latin typeface="75 Helvetica Bold" charset="0"/>
              </a:defRPr>
            </a:lvl4pPr>
            <a:lvl5pPr indent="-228600">
              <a:spcBef>
                <a:spcPct val="20000"/>
              </a:spcBef>
              <a:buChar char="»"/>
              <a:defRPr sz="2000">
                <a:solidFill>
                  <a:schemeClr val="bg1"/>
                </a:solidFill>
                <a:latin typeface="75 Helvetica Bold" charset="0"/>
              </a:defRPr>
            </a:lvl5pPr>
            <a:lvl6pPr indent="-228600" eaLnBrk="0" fontAlgn="base" hangingPunct="0">
              <a:spcBef>
                <a:spcPct val="20000"/>
              </a:spcBef>
              <a:spcAft>
                <a:spcPct val="0"/>
              </a:spcAft>
              <a:buChar char="»"/>
              <a:defRPr sz="2000">
                <a:solidFill>
                  <a:schemeClr val="bg1"/>
                </a:solidFill>
                <a:latin typeface="75 Helvetica Bold" charset="0"/>
              </a:defRPr>
            </a:lvl6pPr>
            <a:lvl7pPr indent="-228600" eaLnBrk="0" fontAlgn="base" hangingPunct="0">
              <a:spcBef>
                <a:spcPct val="20000"/>
              </a:spcBef>
              <a:spcAft>
                <a:spcPct val="0"/>
              </a:spcAft>
              <a:buChar char="»"/>
              <a:defRPr sz="2000">
                <a:solidFill>
                  <a:schemeClr val="bg1"/>
                </a:solidFill>
                <a:latin typeface="75 Helvetica Bold" charset="0"/>
              </a:defRPr>
            </a:lvl7pPr>
            <a:lvl8pPr indent="-228600" eaLnBrk="0" fontAlgn="base" hangingPunct="0">
              <a:spcBef>
                <a:spcPct val="20000"/>
              </a:spcBef>
              <a:spcAft>
                <a:spcPct val="0"/>
              </a:spcAft>
              <a:buChar char="»"/>
              <a:defRPr sz="2000">
                <a:solidFill>
                  <a:schemeClr val="bg1"/>
                </a:solidFill>
                <a:latin typeface="75 Helvetica Bold" charset="0"/>
              </a:defRPr>
            </a:lvl8pPr>
            <a:lvl9pPr indent="-228600" eaLnBrk="0" fontAlgn="base" hangingPunct="0">
              <a:spcBef>
                <a:spcPct val="20000"/>
              </a:spcBef>
              <a:spcAft>
                <a:spcPct val="0"/>
              </a:spcAft>
              <a:buChar char="»"/>
              <a:defRPr sz="2000">
                <a:solidFill>
                  <a:schemeClr val="bg1"/>
                </a:solidFill>
                <a:latin typeface="75 Helvetica Bold" charset="0"/>
              </a:defRPr>
            </a:lvl9pPr>
          </a:lstStyle>
          <a:p>
            <a:pPr algn="r">
              <a:spcBef>
                <a:spcPct val="0"/>
              </a:spcBef>
              <a:buFontTx/>
              <a:buNone/>
            </a:pPr>
            <a:fld id="{295AA7AF-2105-4450-BF45-7474565C8C09}" type="slidenum">
              <a:rPr lang="en-US" altLang="en-US" sz="1056">
                <a:latin typeface="Times New Roman" panose="02020603050405020304" pitchFamily="18" charset="0"/>
              </a:rPr>
              <a:pPr algn="r">
                <a:spcBef>
                  <a:spcPct val="0"/>
                </a:spcBef>
                <a:buFontTx/>
                <a:buNone/>
              </a:pPr>
              <a:t>6</a:t>
            </a:fld>
            <a:endParaRPr lang="en-US" altLang="en-US" sz="1233" dirty="0">
              <a:latin typeface="Times New Roman" panose="02020603050405020304" pitchFamily="18" charset="0"/>
            </a:endParaRPr>
          </a:p>
        </p:txBody>
      </p:sp>
    </p:spTree>
    <p:extLst>
      <p:ext uri="{BB962C8B-B14F-4D97-AF65-F5344CB8AC3E}">
        <p14:creationId xmlns:p14="http://schemas.microsoft.com/office/powerpoint/2010/main" val="33771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20E92B-3328-4EDD-A977-A210EDCF9016}"/>
              </a:ext>
            </a:extLst>
          </p:cNvPr>
          <p:cNvSpPr>
            <a:spLocks noGrp="1" noChangeArrowheads="1"/>
          </p:cNvSpPr>
          <p:nvPr>
            <p:ph type="title"/>
          </p:nvPr>
        </p:nvSpPr>
        <p:spPr/>
        <p:txBody>
          <a:bodyPr/>
          <a:lstStyle/>
          <a:p>
            <a:r>
              <a:rPr lang="en-US" altLang="en-US" b="1" dirty="0">
                <a:solidFill>
                  <a:schemeClr val="accent1">
                    <a:lumMod val="75000"/>
                  </a:schemeClr>
                </a:solidFill>
              </a:rPr>
              <a:t>Removed Practices</a:t>
            </a:r>
            <a:endParaRPr lang="en-US" altLang="en-US" baseline="-25000" dirty="0"/>
          </a:p>
        </p:txBody>
      </p:sp>
      <p:sp>
        <p:nvSpPr>
          <p:cNvPr id="12291" name="Rectangle 3">
            <a:extLst>
              <a:ext uri="{FF2B5EF4-FFF2-40B4-BE49-F238E27FC236}">
                <a16:creationId xmlns:a16="http://schemas.microsoft.com/office/drawing/2014/main" id="{59B0B75A-8CC5-47F7-AB23-F04222569BD3}"/>
              </a:ext>
            </a:extLst>
          </p:cNvPr>
          <p:cNvSpPr>
            <a:spLocks noGrp="1" noChangeArrowheads="1"/>
          </p:cNvSpPr>
          <p:nvPr>
            <p:ph sz="half" idx="1"/>
          </p:nvPr>
        </p:nvSpPr>
        <p:spPr>
          <a:xfrm>
            <a:off x="268013" y="1825625"/>
            <a:ext cx="8560677" cy="4351338"/>
          </a:xfrm>
        </p:spPr>
        <p:txBody>
          <a:bodyPr>
            <a:normAutofit/>
          </a:bodyPr>
          <a:lstStyle/>
          <a:p>
            <a:pPr marL="0" indent="0" algn="l">
              <a:buNone/>
            </a:pPr>
            <a:r>
              <a:rPr lang="en-US" dirty="0">
                <a:latin typeface="Lato-Regular"/>
              </a:rPr>
              <a:t>R</a:t>
            </a:r>
            <a:r>
              <a:rPr lang="en-US" sz="2800" b="0" i="0" u="none" strike="noStrike" baseline="0" dirty="0">
                <a:latin typeface="Lato-Regular"/>
              </a:rPr>
              <a:t>emoved from the list for FY2024: </a:t>
            </a:r>
          </a:p>
          <a:p>
            <a:r>
              <a:rPr lang="en-US" sz="2800" b="0" i="0" u="none" strike="noStrike" baseline="0" dirty="0">
                <a:latin typeface="Lato-Regular"/>
              </a:rPr>
              <a:t>Upland Wildlife Habitat Management (Code 645)</a:t>
            </a:r>
          </a:p>
          <a:p>
            <a:r>
              <a:rPr lang="en-US" dirty="0">
                <a:latin typeface="Lato-Regular"/>
              </a:rPr>
              <a:t>Enhancements Removed</a:t>
            </a:r>
            <a:endParaRPr lang="en-US" sz="2800" b="0" i="0" u="none" strike="noStrike" baseline="0" dirty="0">
              <a:latin typeface="Lato-Regular"/>
            </a:endParaRPr>
          </a:p>
          <a:p>
            <a:pPr lvl="1"/>
            <a:r>
              <a:rPr lang="en-US" dirty="0">
                <a:solidFill>
                  <a:schemeClr val="accent1">
                    <a:lumMod val="75000"/>
                  </a:schemeClr>
                </a:solidFill>
                <a:latin typeface="Lato-Regular"/>
              </a:rPr>
              <a:t>E645B, E645C</a:t>
            </a:r>
          </a:p>
          <a:p>
            <a:pPr lvl="1"/>
            <a:r>
              <a:rPr lang="en-US" dirty="0">
                <a:solidFill>
                  <a:schemeClr val="accent1">
                    <a:lumMod val="75000"/>
                  </a:schemeClr>
                </a:solidFill>
                <a:latin typeface="Lato-Regular"/>
              </a:rPr>
              <a:t>E328G, E328G </a:t>
            </a:r>
          </a:p>
          <a:p>
            <a:pPr lvl="1"/>
            <a:r>
              <a:rPr lang="en-US" dirty="0">
                <a:solidFill>
                  <a:schemeClr val="accent1">
                    <a:lumMod val="75000"/>
                  </a:schemeClr>
                </a:solidFill>
                <a:latin typeface="Lato-Regular"/>
              </a:rPr>
              <a:t>E528D, E528E</a:t>
            </a:r>
            <a:endParaRPr lang="en-US" b="0" i="0" u="none" strike="noStrike" baseline="0" dirty="0">
              <a:solidFill>
                <a:schemeClr val="accent1">
                  <a:lumMod val="75000"/>
                </a:schemeClr>
              </a:solidFill>
              <a:latin typeface="Lato-Regular"/>
            </a:endParaRPr>
          </a:p>
          <a:p>
            <a:endParaRPr lang="en-US" sz="2800" b="0" i="0" u="none" strike="noStrike" baseline="0" dirty="0">
              <a:latin typeface="Lato-Regular"/>
            </a:endParaRPr>
          </a:p>
          <a:p>
            <a:pPr marL="0" indent="0" algn="l">
              <a:buNone/>
            </a:pPr>
            <a:endParaRPr lang="en-US" altLang="en-US" dirty="0">
              <a:solidFill>
                <a:schemeClr val="accent1">
                  <a:lumMod val="75000"/>
                </a:schemeClr>
              </a:solidFill>
              <a:latin typeface="Lato-Regular"/>
            </a:endParaRPr>
          </a:p>
          <a:p>
            <a:pPr marL="0" indent="0" algn="l">
              <a:buNone/>
            </a:pPr>
            <a:endParaRPr lang="en-US" altLang="en-US" dirty="0">
              <a:solidFill>
                <a:schemeClr val="accent1">
                  <a:lumMod val="75000"/>
                </a:schemeClr>
              </a:solidFill>
              <a:latin typeface="+mn-lt"/>
            </a:endParaRPr>
          </a:p>
          <a:p>
            <a:pPr marL="0" indent="0">
              <a:buNone/>
            </a:pPr>
            <a:endParaRPr lang="en-US" altLang="en-US" dirty="0">
              <a:solidFill>
                <a:srgbClr val="91C33F"/>
              </a:solidFill>
            </a:endParaRPr>
          </a:p>
        </p:txBody>
      </p:sp>
      <p:sp>
        <p:nvSpPr>
          <p:cNvPr id="12292" name="Slide Number Placeholder 1">
            <a:extLst>
              <a:ext uri="{FF2B5EF4-FFF2-40B4-BE49-F238E27FC236}">
                <a16:creationId xmlns:a16="http://schemas.microsoft.com/office/drawing/2014/main" id="{C89DA44D-0188-4F75-BA27-8CE0726EFA2F}"/>
              </a:ext>
            </a:extLst>
          </p:cNvPr>
          <p:cNvSpPr txBox="1">
            <a:spLocks/>
          </p:cNvSpPr>
          <p:nvPr/>
        </p:nvSpPr>
        <p:spPr bwMode="auto">
          <a:xfrm>
            <a:off x="8127767" y="6112598"/>
            <a:ext cx="268360" cy="3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75 Helvetica Bold" charset="0"/>
              </a:defRPr>
            </a:lvl1pPr>
            <a:lvl2pPr indent="-285750">
              <a:spcBef>
                <a:spcPct val="20000"/>
              </a:spcBef>
              <a:buChar char="–"/>
              <a:defRPr sz="2800">
                <a:solidFill>
                  <a:schemeClr val="bg1"/>
                </a:solidFill>
                <a:latin typeface="75 Helvetica Bold" charset="0"/>
              </a:defRPr>
            </a:lvl2pPr>
            <a:lvl3pPr indent="-228600">
              <a:spcBef>
                <a:spcPct val="20000"/>
              </a:spcBef>
              <a:buChar char="•"/>
              <a:defRPr sz="2400">
                <a:solidFill>
                  <a:schemeClr val="bg1"/>
                </a:solidFill>
                <a:latin typeface="75 Helvetica Bold" charset="0"/>
              </a:defRPr>
            </a:lvl3pPr>
            <a:lvl4pPr indent="-228600">
              <a:spcBef>
                <a:spcPct val="20000"/>
              </a:spcBef>
              <a:buChar char="–"/>
              <a:defRPr sz="2000">
                <a:solidFill>
                  <a:schemeClr val="bg1"/>
                </a:solidFill>
                <a:latin typeface="75 Helvetica Bold" charset="0"/>
              </a:defRPr>
            </a:lvl4pPr>
            <a:lvl5pPr indent="-228600">
              <a:spcBef>
                <a:spcPct val="20000"/>
              </a:spcBef>
              <a:buChar char="»"/>
              <a:defRPr sz="2000">
                <a:solidFill>
                  <a:schemeClr val="bg1"/>
                </a:solidFill>
                <a:latin typeface="75 Helvetica Bold" charset="0"/>
              </a:defRPr>
            </a:lvl5pPr>
            <a:lvl6pPr indent="-228600" eaLnBrk="0" fontAlgn="base" hangingPunct="0">
              <a:spcBef>
                <a:spcPct val="20000"/>
              </a:spcBef>
              <a:spcAft>
                <a:spcPct val="0"/>
              </a:spcAft>
              <a:buChar char="»"/>
              <a:defRPr sz="2000">
                <a:solidFill>
                  <a:schemeClr val="bg1"/>
                </a:solidFill>
                <a:latin typeface="75 Helvetica Bold" charset="0"/>
              </a:defRPr>
            </a:lvl6pPr>
            <a:lvl7pPr indent="-228600" eaLnBrk="0" fontAlgn="base" hangingPunct="0">
              <a:spcBef>
                <a:spcPct val="20000"/>
              </a:spcBef>
              <a:spcAft>
                <a:spcPct val="0"/>
              </a:spcAft>
              <a:buChar char="»"/>
              <a:defRPr sz="2000">
                <a:solidFill>
                  <a:schemeClr val="bg1"/>
                </a:solidFill>
                <a:latin typeface="75 Helvetica Bold" charset="0"/>
              </a:defRPr>
            </a:lvl7pPr>
            <a:lvl8pPr indent="-228600" eaLnBrk="0" fontAlgn="base" hangingPunct="0">
              <a:spcBef>
                <a:spcPct val="20000"/>
              </a:spcBef>
              <a:spcAft>
                <a:spcPct val="0"/>
              </a:spcAft>
              <a:buChar char="»"/>
              <a:defRPr sz="2000">
                <a:solidFill>
                  <a:schemeClr val="bg1"/>
                </a:solidFill>
                <a:latin typeface="75 Helvetica Bold" charset="0"/>
              </a:defRPr>
            </a:lvl8pPr>
            <a:lvl9pPr indent="-228600" eaLnBrk="0" fontAlgn="base" hangingPunct="0">
              <a:spcBef>
                <a:spcPct val="20000"/>
              </a:spcBef>
              <a:spcAft>
                <a:spcPct val="0"/>
              </a:spcAft>
              <a:buChar char="»"/>
              <a:defRPr sz="2000">
                <a:solidFill>
                  <a:schemeClr val="bg1"/>
                </a:solidFill>
                <a:latin typeface="75 Helvetica Bold" charset="0"/>
              </a:defRPr>
            </a:lvl9pPr>
          </a:lstStyle>
          <a:p>
            <a:pPr algn="r">
              <a:spcBef>
                <a:spcPct val="0"/>
              </a:spcBef>
              <a:buFontTx/>
              <a:buNone/>
            </a:pPr>
            <a:fld id="{295AA7AF-2105-4450-BF45-7474565C8C09}" type="slidenum">
              <a:rPr lang="en-US" altLang="en-US" sz="1056">
                <a:latin typeface="Times New Roman" panose="02020603050405020304" pitchFamily="18" charset="0"/>
              </a:rPr>
              <a:pPr algn="r">
                <a:spcBef>
                  <a:spcPct val="0"/>
                </a:spcBef>
                <a:buFontTx/>
                <a:buNone/>
              </a:pPr>
              <a:t>7</a:t>
            </a:fld>
            <a:endParaRPr lang="en-US" altLang="en-US" sz="1233" dirty="0">
              <a:latin typeface="Times New Roman" panose="02020603050405020304" pitchFamily="18" charset="0"/>
            </a:endParaRPr>
          </a:p>
        </p:txBody>
      </p:sp>
    </p:spTree>
    <p:extLst>
      <p:ext uri="{BB962C8B-B14F-4D97-AF65-F5344CB8AC3E}">
        <p14:creationId xmlns:p14="http://schemas.microsoft.com/office/powerpoint/2010/main" val="90244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A207-C105-6777-1DBF-F36CD60D52F2}"/>
              </a:ext>
            </a:extLst>
          </p:cNvPr>
          <p:cNvSpPr>
            <a:spLocks noGrp="1"/>
          </p:cNvSpPr>
          <p:nvPr>
            <p:ph type="title"/>
          </p:nvPr>
        </p:nvSpPr>
        <p:spPr/>
        <p:txBody>
          <a:bodyPr/>
          <a:lstStyle/>
          <a:p>
            <a:r>
              <a:rPr lang="en-US" dirty="0">
                <a:solidFill>
                  <a:schemeClr val="accent1">
                    <a:lumMod val="75000"/>
                  </a:schemeClr>
                </a:solidFill>
              </a:rPr>
              <a:t>TOOLS</a:t>
            </a:r>
          </a:p>
        </p:txBody>
      </p:sp>
      <p:sp>
        <p:nvSpPr>
          <p:cNvPr id="3" name="Content Placeholder 2">
            <a:extLst>
              <a:ext uri="{FF2B5EF4-FFF2-40B4-BE49-F238E27FC236}">
                <a16:creationId xmlns:a16="http://schemas.microsoft.com/office/drawing/2014/main" id="{EF6EB232-55ED-0A3E-737F-F2A023BF9FD4}"/>
              </a:ext>
            </a:extLst>
          </p:cNvPr>
          <p:cNvSpPr>
            <a:spLocks noGrp="1"/>
          </p:cNvSpPr>
          <p:nvPr>
            <p:ph idx="1"/>
          </p:nvPr>
        </p:nvSpPr>
        <p:spPr>
          <a:xfrm>
            <a:off x="413562" y="1690689"/>
            <a:ext cx="8316876" cy="4486274"/>
          </a:xfrm>
        </p:spPr>
        <p:txBody>
          <a:bodyPr>
            <a:normAutofit/>
          </a:bodyPr>
          <a:lstStyle/>
          <a:p>
            <a:pPr algn="l"/>
            <a:r>
              <a:rPr lang="en-US" b="0" i="0" dirty="0">
                <a:solidFill>
                  <a:srgbClr val="19567B"/>
                </a:solidFill>
                <a:effectLst/>
                <a:latin typeface="Public Sans Web"/>
                <a:hlinkClick r:id="rId3"/>
              </a:rPr>
              <a:t>COMET-Planner</a:t>
            </a:r>
            <a:r>
              <a:rPr lang="en-US" b="0" i="0" dirty="0">
                <a:solidFill>
                  <a:srgbClr val="000000"/>
                </a:solidFill>
                <a:effectLst/>
                <a:latin typeface="Public Sans Web"/>
              </a:rPr>
              <a:t>™ is an evaluation tool designed to provide estimates of greenhouse gas reductions expected by adopting NRCS conservation practices. Use of this tool is intended for conservation planning purposes and does not provide site-specific calculations. Please visit COMET-Farm for an estimate tailored to site specific conditions of your farm.</a:t>
            </a:r>
          </a:p>
          <a:p>
            <a:pPr algn="l"/>
            <a:r>
              <a:rPr lang="en-US" b="0" i="0" dirty="0">
                <a:solidFill>
                  <a:srgbClr val="19567B"/>
                </a:solidFill>
                <a:effectLst/>
                <a:latin typeface="Public Sans Web"/>
                <a:hlinkClick r:id="rId4"/>
              </a:rPr>
              <a:t>COMET-Farm</a:t>
            </a:r>
            <a:r>
              <a:rPr lang="en-US" b="0" i="0" dirty="0">
                <a:solidFill>
                  <a:srgbClr val="000000"/>
                </a:solidFill>
                <a:effectLst/>
                <a:latin typeface="Public Sans Web"/>
              </a:rPr>
              <a:t>™  is an interactive online tool to estimate whole-farm, ranch, and forestry emissions and mitigation options.</a:t>
            </a:r>
          </a:p>
          <a:p>
            <a:endParaRPr lang="en-US" dirty="0"/>
          </a:p>
        </p:txBody>
      </p:sp>
    </p:spTree>
    <p:extLst>
      <p:ext uri="{BB962C8B-B14F-4D97-AF65-F5344CB8AC3E}">
        <p14:creationId xmlns:p14="http://schemas.microsoft.com/office/powerpoint/2010/main" val="259532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49EC93-BC40-46C1-B030-A5046BA9FA10}"/>
              </a:ext>
            </a:extLst>
          </p:cNvPr>
          <p:cNvSpPr>
            <a:spLocks noGrp="1" noChangeArrowheads="1"/>
          </p:cNvSpPr>
          <p:nvPr>
            <p:ph type="title"/>
          </p:nvPr>
        </p:nvSpPr>
        <p:spPr>
          <a:xfrm>
            <a:off x="474721" y="1128773"/>
            <a:ext cx="8229600" cy="1006349"/>
          </a:xfrm>
        </p:spPr>
        <p:txBody>
          <a:bodyPr/>
          <a:lstStyle/>
          <a:p>
            <a:r>
              <a:rPr lang="en-US" altLang="en-US" dirty="0">
                <a:solidFill>
                  <a:schemeClr val="accent1">
                    <a:lumMod val="75000"/>
                  </a:schemeClr>
                </a:solidFill>
              </a:rPr>
              <a:t>Additional Resources</a:t>
            </a:r>
          </a:p>
        </p:txBody>
      </p:sp>
      <p:sp>
        <p:nvSpPr>
          <p:cNvPr id="15363" name="Rectangle 3">
            <a:extLst>
              <a:ext uri="{FF2B5EF4-FFF2-40B4-BE49-F238E27FC236}">
                <a16:creationId xmlns:a16="http://schemas.microsoft.com/office/drawing/2014/main" id="{B750508F-EBD5-4BE5-B799-84BB9471C380}"/>
              </a:ext>
            </a:extLst>
          </p:cNvPr>
          <p:cNvSpPr>
            <a:spLocks noGrp="1" noChangeArrowheads="1"/>
          </p:cNvSpPr>
          <p:nvPr>
            <p:ph type="body" idx="1"/>
          </p:nvPr>
        </p:nvSpPr>
        <p:spPr>
          <a:xfrm>
            <a:off x="137652" y="2221381"/>
            <a:ext cx="8566669" cy="4082902"/>
          </a:xfrm>
        </p:spPr>
        <p:txBody>
          <a:bodyPr>
            <a:normAutofit/>
          </a:bodyPr>
          <a:lstStyle/>
          <a:p>
            <a:pPr lvl="1"/>
            <a:r>
              <a:rPr lang="en-US" dirty="0">
                <a:latin typeface="+mn-lt"/>
                <a:hlinkClick r:id="rId2"/>
              </a:rPr>
              <a:t>Programs - FY2024 IRA Documents - All Documents (sharepoint.com)</a:t>
            </a:r>
            <a:endParaRPr lang="en-US" dirty="0">
              <a:latin typeface="+mn-lt"/>
              <a:hlinkClick r:id="rId3"/>
            </a:endParaRPr>
          </a:p>
          <a:p>
            <a:pPr lvl="1"/>
            <a:r>
              <a:rPr lang="en-US" dirty="0">
                <a:latin typeface="+mn-lt"/>
                <a:hlinkClick r:id="rId3"/>
              </a:rPr>
              <a:t>Climate-Smart Agriculture and Forestry Mitigation Activity List (usda.gov)</a:t>
            </a:r>
            <a:endParaRPr lang="en-US" dirty="0">
              <a:latin typeface="+mn-lt"/>
            </a:endParaRPr>
          </a:p>
          <a:p>
            <a:pPr lvl="1">
              <a:lnSpc>
                <a:spcPct val="90000"/>
              </a:lnSpc>
            </a:pPr>
            <a:r>
              <a:rPr lang="en-US" dirty="0">
                <a:latin typeface="+mn-lt"/>
                <a:hlinkClick r:id="rId4"/>
              </a:rPr>
              <a:t>NRCS Climate - Home (sharepoint.com)</a:t>
            </a:r>
            <a:endParaRPr lang="en-US" dirty="0">
              <a:latin typeface="+mn-lt"/>
            </a:endParaRPr>
          </a:p>
          <a:p>
            <a:pPr lvl="1">
              <a:lnSpc>
                <a:spcPct val="90000"/>
              </a:lnSpc>
            </a:pPr>
            <a:r>
              <a:rPr lang="en-US" dirty="0">
                <a:latin typeface="+mn-lt"/>
                <a:hlinkClick r:id="rId5"/>
              </a:rPr>
              <a:t>Southwest Climate Hub | USDA Climate Hubs</a:t>
            </a:r>
            <a:endParaRPr lang="en-US" dirty="0">
              <a:latin typeface="+mn-lt"/>
            </a:endParaRPr>
          </a:p>
          <a:p>
            <a:pPr lvl="1">
              <a:lnSpc>
                <a:spcPct val="90000"/>
              </a:lnSpc>
            </a:pPr>
            <a:r>
              <a:rPr lang="en-US" altLang="en-US" dirty="0">
                <a:solidFill>
                  <a:schemeClr val="accent1">
                    <a:lumMod val="75000"/>
                  </a:schemeClr>
                </a:solidFill>
                <a:latin typeface="+mn-lt"/>
                <a:hlinkClick r:id="rId6"/>
              </a:rPr>
              <a:t>Climate Smart Agriculture and Forestry Mitigation Activities FAQ’s</a:t>
            </a:r>
            <a:endParaRPr lang="en-US" altLang="en-US" dirty="0">
              <a:solidFill>
                <a:schemeClr val="accent1">
                  <a:lumMod val="75000"/>
                </a:schemeClr>
              </a:solidFill>
              <a:latin typeface="+mn-lt"/>
            </a:endParaRPr>
          </a:p>
          <a:p>
            <a:pPr lvl="1">
              <a:lnSpc>
                <a:spcPct val="90000"/>
              </a:lnSpc>
            </a:pPr>
            <a:r>
              <a:rPr lang="en-US" altLang="en-US" dirty="0">
                <a:solidFill>
                  <a:schemeClr val="accent1">
                    <a:lumMod val="75000"/>
                  </a:schemeClr>
                </a:solidFill>
                <a:latin typeface="+mn-lt"/>
                <a:hlinkClick r:id="rId7"/>
              </a:rPr>
              <a:t>NRCS Climate Smart Mitigation Activities</a:t>
            </a:r>
            <a:endParaRPr lang="en-US" altLang="en-US" dirty="0">
              <a:solidFill>
                <a:schemeClr val="accent1">
                  <a:lumMod val="75000"/>
                </a:schemeClr>
              </a:solidFill>
              <a:latin typeface="+mn-lt"/>
            </a:endParaRPr>
          </a:p>
          <a:p>
            <a:pPr lvl="1">
              <a:lnSpc>
                <a:spcPct val="90000"/>
              </a:lnSpc>
            </a:pPr>
            <a:r>
              <a:rPr lang="en-US" altLang="en-US" dirty="0">
                <a:solidFill>
                  <a:schemeClr val="accent1">
                    <a:lumMod val="75000"/>
                  </a:schemeClr>
                </a:solidFill>
                <a:latin typeface="+mn-lt"/>
                <a:hlinkClick r:id="rId8"/>
              </a:rPr>
              <a:t>NRCS Inflation Reduction Act</a:t>
            </a:r>
            <a:endParaRPr lang="en-US" altLang="en-US" dirty="0">
              <a:solidFill>
                <a:schemeClr val="accent1">
                  <a:lumMod val="75000"/>
                </a:schemeClr>
              </a:solidFill>
              <a:latin typeface="+mn-lt"/>
            </a:endParaRPr>
          </a:p>
        </p:txBody>
      </p:sp>
      <p:sp>
        <p:nvSpPr>
          <p:cNvPr id="15364" name="Slide Number Placeholder 1">
            <a:extLst>
              <a:ext uri="{FF2B5EF4-FFF2-40B4-BE49-F238E27FC236}">
                <a16:creationId xmlns:a16="http://schemas.microsoft.com/office/drawing/2014/main" id="{0FFAEC92-D70A-4353-AD69-A8D4D36E656C}"/>
              </a:ext>
            </a:extLst>
          </p:cNvPr>
          <p:cNvSpPr txBox="1">
            <a:spLocks/>
          </p:cNvSpPr>
          <p:nvPr/>
        </p:nvSpPr>
        <p:spPr bwMode="auto">
          <a:xfrm>
            <a:off x="7993587" y="6112598"/>
            <a:ext cx="402540" cy="3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bg1"/>
                </a:solidFill>
                <a:latin typeface="75 Helvetica Bold" charset="0"/>
              </a:defRPr>
            </a:lvl1pPr>
            <a:lvl2pPr indent="-285750">
              <a:spcBef>
                <a:spcPct val="20000"/>
              </a:spcBef>
              <a:buChar char="–"/>
              <a:defRPr sz="2800">
                <a:solidFill>
                  <a:schemeClr val="bg1"/>
                </a:solidFill>
                <a:latin typeface="75 Helvetica Bold" charset="0"/>
              </a:defRPr>
            </a:lvl2pPr>
            <a:lvl3pPr indent="-228600">
              <a:spcBef>
                <a:spcPct val="20000"/>
              </a:spcBef>
              <a:buChar char="•"/>
              <a:defRPr sz="2400">
                <a:solidFill>
                  <a:schemeClr val="bg1"/>
                </a:solidFill>
                <a:latin typeface="75 Helvetica Bold" charset="0"/>
              </a:defRPr>
            </a:lvl3pPr>
            <a:lvl4pPr indent="-228600">
              <a:spcBef>
                <a:spcPct val="20000"/>
              </a:spcBef>
              <a:buChar char="–"/>
              <a:defRPr sz="2000">
                <a:solidFill>
                  <a:schemeClr val="bg1"/>
                </a:solidFill>
                <a:latin typeface="75 Helvetica Bold" charset="0"/>
              </a:defRPr>
            </a:lvl4pPr>
            <a:lvl5pPr indent="-228600">
              <a:spcBef>
                <a:spcPct val="20000"/>
              </a:spcBef>
              <a:buChar char="»"/>
              <a:defRPr sz="2000">
                <a:solidFill>
                  <a:schemeClr val="bg1"/>
                </a:solidFill>
                <a:latin typeface="75 Helvetica Bold" charset="0"/>
              </a:defRPr>
            </a:lvl5pPr>
            <a:lvl6pPr indent="-228600" eaLnBrk="0" fontAlgn="base" hangingPunct="0">
              <a:spcBef>
                <a:spcPct val="20000"/>
              </a:spcBef>
              <a:spcAft>
                <a:spcPct val="0"/>
              </a:spcAft>
              <a:buChar char="»"/>
              <a:defRPr sz="2000">
                <a:solidFill>
                  <a:schemeClr val="bg1"/>
                </a:solidFill>
                <a:latin typeface="75 Helvetica Bold" charset="0"/>
              </a:defRPr>
            </a:lvl6pPr>
            <a:lvl7pPr indent="-228600" eaLnBrk="0" fontAlgn="base" hangingPunct="0">
              <a:spcBef>
                <a:spcPct val="20000"/>
              </a:spcBef>
              <a:spcAft>
                <a:spcPct val="0"/>
              </a:spcAft>
              <a:buChar char="»"/>
              <a:defRPr sz="2000">
                <a:solidFill>
                  <a:schemeClr val="bg1"/>
                </a:solidFill>
                <a:latin typeface="75 Helvetica Bold" charset="0"/>
              </a:defRPr>
            </a:lvl7pPr>
            <a:lvl8pPr indent="-228600" eaLnBrk="0" fontAlgn="base" hangingPunct="0">
              <a:spcBef>
                <a:spcPct val="20000"/>
              </a:spcBef>
              <a:spcAft>
                <a:spcPct val="0"/>
              </a:spcAft>
              <a:buChar char="»"/>
              <a:defRPr sz="2000">
                <a:solidFill>
                  <a:schemeClr val="bg1"/>
                </a:solidFill>
                <a:latin typeface="75 Helvetica Bold" charset="0"/>
              </a:defRPr>
            </a:lvl8pPr>
            <a:lvl9pPr indent="-228600" eaLnBrk="0" fontAlgn="base" hangingPunct="0">
              <a:spcBef>
                <a:spcPct val="20000"/>
              </a:spcBef>
              <a:spcAft>
                <a:spcPct val="0"/>
              </a:spcAft>
              <a:buChar char="»"/>
              <a:defRPr sz="2000">
                <a:solidFill>
                  <a:schemeClr val="bg1"/>
                </a:solidFill>
                <a:latin typeface="75 Helvetica Bold" charset="0"/>
              </a:defRPr>
            </a:lvl9pPr>
          </a:lstStyle>
          <a:p>
            <a:pPr algn="r">
              <a:spcBef>
                <a:spcPct val="0"/>
              </a:spcBef>
              <a:buFontTx/>
              <a:buNone/>
            </a:pPr>
            <a:fld id="{5FC19853-A6D0-4EF8-B797-33C3C56DE4AD}" type="slidenum">
              <a:rPr lang="en-US" altLang="en-US" sz="1056">
                <a:latin typeface="Times New Roman" panose="02020603050405020304" pitchFamily="18" charset="0"/>
              </a:rPr>
              <a:pPr algn="r">
                <a:spcBef>
                  <a:spcPct val="0"/>
                </a:spcBef>
                <a:buFontTx/>
                <a:buNone/>
              </a:pPr>
              <a:t>9</a:t>
            </a:fld>
            <a:endParaRPr lang="en-US" altLang="en-US" sz="1233" dirty="0">
              <a:latin typeface="Times New Roman" panose="02020603050405020304" pitchFamily="18" charset="0"/>
            </a:endParaRPr>
          </a:p>
        </p:txBody>
      </p:sp>
    </p:spTree>
    <p:extLst>
      <p:ext uri="{BB962C8B-B14F-4D97-AF65-F5344CB8AC3E}">
        <p14:creationId xmlns:p14="http://schemas.microsoft.com/office/powerpoint/2010/main" val="3848528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aptation-plan-NRCS-slide-template-4-27-2022" id="{34120AA7-8E8C-4B4F-8E8D-181C319228C2}" vid="{D425710A-5547-4578-B025-8DE19B18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C122CE3DCDE449B6FFBA85D360509D" ma:contentTypeVersion="14" ma:contentTypeDescription="Create a new document." ma:contentTypeScope="" ma:versionID="a9bd3c876f6740f894b562e65ee47a63">
  <xsd:schema xmlns:xsd="http://www.w3.org/2001/XMLSchema" xmlns:xs="http://www.w3.org/2001/XMLSchema" xmlns:p="http://schemas.microsoft.com/office/2006/metadata/properties" xmlns:ns2="0c2fb63e-b905-45a6-ad5b-9e99bf9e5705" xmlns:ns3="35c78327-8529-4d2c-ab16-23ec4d6e6204" xmlns:ns4="73fb875a-8af9-4255-b008-0995492d31cd" targetNamespace="http://schemas.microsoft.com/office/2006/metadata/properties" ma:root="true" ma:fieldsID="ba2d7a7978ccc3e17c7d79be023b8b69" ns2:_="" ns3:_="" ns4:_="">
    <xsd:import namespace="0c2fb63e-b905-45a6-ad5b-9e99bf9e5705"/>
    <xsd:import namespace="35c78327-8529-4d2c-ab16-23ec4d6e6204"/>
    <xsd:import namespace="73fb875a-8af9-4255-b008-0995492d31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fb63e-b905-45a6-ad5b-9e99bf9e5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c78327-8529-4d2c-ab16-23ec4d6e620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ff015a-9bad-4c9c-a158-3f1638749fe2}" ma:internalName="TaxCatchAll" ma:showField="CatchAllData" ma:web="35c78327-8529-4d2c-ab16-23ec4d6e6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5c78327-8529-4d2c-ab16-23ec4d6e6204">
      <UserInfo>
        <DisplayName>Kramer, Donna - FSA, Palmer, AK</DisplayName>
        <AccountId>129</AccountId>
        <AccountType/>
      </UserInfo>
      <UserInfo>
        <DisplayName>Claypole, Jessica - FSA, Columbia, MO</DisplayName>
        <AccountId>112</AccountId>
        <AccountType/>
      </UserInfo>
      <UserInfo>
        <DisplayName>Broussard, Rachelle - FSA, New Iberia, LA</DisplayName>
        <AccountId>111</AccountId>
        <AccountType/>
      </UserInfo>
    </SharedWithUsers>
    <TaxCatchAll xmlns="73fb875a-8af9-4255-b008-0995492d31cd" xsi:nil="true"/>
    <lcf76f155ced4ddcb4097134ff3c332f xmlns="0c2fb63e-b905-45a6-ad5b-9e99bf9e5705">
      <Terms xmlns="http://schemas.microsoft.com/office/infopath/2007/PartnerControls"/>
    </lcf76f155ced4ddcb4097134ff3c332f>
    <MediaLengthInSeconds xmlns="0c2fb63e-b905-45a6-ad5b-9e99bf9e57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9E4F03-E933-452C-8719-467D11060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fb63e-b905-45a6-ad5b-9e99bf9e5705"/>
    <ds:schemaRef ds:uri="35c78327-8529-4d2c-ab16-23ec4d6e6204"/>
    <ds:schemaRef ds:uri="73fb875a-8af9-4255-b008-0995492d3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320E3-5934-4821-89C9-EFC5AB742E06}">
  <ds:schemaRefs>
    <ds:schemaRef ds:uri="0c2fb63e-b905-45a6-ad5b-9e99bf9e5705"/>
    <ds:schemaRef ds:uri="35c78327-8529-4d2c-ab16-23ec4d6e6204"/>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73fb875a-8af9-4255-b008-0995492d31cd"/>
    <ds:schemaRef ds:uri="http://purl.org/dc/terms/"/>
  </ds:schemaRefs>
</ds:datastoreItem>
</file>

<file path=customXml/itemProps3.xml><?xml version="1.0" encoding="utf-8"?>
<ds:datastoreItem xmlns:ds="http://schemas.openxmlformats.org/officeDocument/2006/customXml" ds:itemID="{105B1B1B-9DCF-47F8-A17A-484B543FA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1587</TotalTime>
  <Words>769</Words>
  <Application>Microsoft Office PowerPoint</Application>
  <PresentationFormat>On-screen Show (4:3)</PresentationFormat>
  <Paragraphs>154</Paragraphs>
  <Slides>22</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Lato-Regular</vt:lpstr>
      <vt:lpstr>Myriad Pro</vt:lpstr>
      <vt:lpstr>Open Sans</vt:lpstr>
      <vt:lpstr>Open Sans bold</vt:lpstr>
      <vt:lpstr>Open Sans Extrabold</vt:lpstr>
      <vt:lpstr>Public Sans Web</vt:lpstr>
      <vt:lpstr>Symbol</vt:lpstr>
      <vt:lpstr>Times New Roman</vt:lpstr>
      <vt:lpstr>Office Theme</vt:lpstr>
      <vt:lpstr>State Technical Advisory Committee Meeting November 2023</vt:lpstr>
      <vt:lpstr>FY 24 Climate Smart Practices</vt:lpstr>
      <vt:lpstr>Climate Smart Ag and Forestry  </vt:lpstr>
      <vt:lpstr>New Practices FY 24 </vt:lpstr>
      <vt:lpstr>New Practices FY 24 </vt:lpstr>
      <vt:lpstr>Facilitating Practices </vt:lpstr>
      <vt:lpstr>Removed Practices</vt:lpstr>
      <vt:lpstr>TOOLS</vt:lpstr>
      <vt:lpstr>Additional Resources</vt:lpstr>
      <vt:lpstr>PowerPoint Presentation</vt:lpstr>
      <vt:lpstr>EQIP CIC Priority Practice List</vt:lpstr>
      <vt:lpstr>EQIP CIC Background</vt:lpstr>
      <vt:lpstr>FY 24 EQIP CIC Priority RC’s and Land Uses</vt:lpstr>
      <vt:lpstr>FY 24 EQIP CIC Primary Practices</vt:lpstr>
      <vt:lpstr>EQIP CIC Supporting Practices</vt:lpstr>
      <vt:lpstr>Utah Minimal Effects Worksheet</vt:lpstr>
      <vt:lpstr>Background</vt:lpstr>
      <vt:lpstr>Background</vt:lpstr>
      <vt:lpstr>Background</vt:lpstr>
      <vt:lpstr>Minimal Effects Definition</vt:lpstr>
      <vt:lpstr>Minimal Effects Worksheet Objective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NRCS Climate Change Adaptation Plan</dc:title>
  <dc:creator>DelFierro, Sara - FPAC-NRCS, Washington, DC</dc:creator>
  <cp:lastModifiedBy>Hopkin, Andrew - FPAC-NRCS, UT</cp:lastModifiedBy>
  <cp:revision>53</cp:revision>
  <cp:lastPrinted>2019-04-30T16:59:42Z</cp:lastPrinted>
  <dcterms:created xsi:type="dcterms:W3CDTF">2022-05-06T13:38:46Z</dcterms:created>
  <dcterms:modified xsi:type="dcterms:W3CDTF">2023-10-31T17:33:48Z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0x01010003C122CE3DCDE449B6FFBA85D360509D</vt:lpwstr>
  </property>
  <property fmtid="{D5CDD505-2E9C-101B-9397-08002B2CF9AE}" pid="3" name="MediaServiceImageTags">
    <vt:lpwstr/>
  </property>
  <property fmtid="{D5CDD505-2E9C-101B-9397-08002B2CF9AE}" pid="4" name="Order">
    <vt:r8>1199400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