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9" r:id="rId5"/>
  </p:sldMasterIdLst>
  <p:notesMasterIdLst>
    <p:notesMasterId r:id="rId27"/>
  </p:notesMasterIdLst>
  <p:sldIdLst>
    <p:sldId id="258" r:id="rId6"/>
    <p:sldId id="1108" r:id="rId7"/>
    <p:sldId id="1109" r:id="rId8"/>
    <p:sldId id="1122" r:id="rId9"/>
    <p:sldId id="1123" r:id="rId10"/>
    <p:sldId id="1121" r:id="rId11"/>
    <p:sldId id="1114" r:id="rId12"/>
    <p:sldId id="1111" r:id="rId13"/>
    <p:sldId id="1112" r:id="rId14"/>
    <p:sldId id="1113" r:id="rId15"/>
    <p:sldId id="1115" r:id="rId16"/>
    <p:sldId id="1120" r:id="rId17"/>
    <p:sldId id="1116" r:id="rId18"/>
    <p:sldId id="1117" r:id="rId19"/>
    <p:sldId id="1118" r:id="rId20"/>
    <p:sldId id="1088" r:id="rId21"/>
    <p:sldId id="1094" r:id="rId22"/>
    <p:sldId id="1124" r:id="rId23"/>
    <p:sldId id="1093" r:id="rId24"/>
    <p:sldId id="1107" r:id="rId25"/>
    <p:sldId id="1092" r:id="rId26"/>
  </p:sldIdLst>
  <p:sldSz cx="9144000" cy="6858000" type="screen4x3"/>
  <p:notesSz cx="9296400" cy="7010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78">
          <p15:clr>
            <a:srgbClr val="A4A3A4"/>
          </p15:clr>
        </p15:guide>
        <p15:guide id="2" orient="horz" pos="3490">
          <p15:clr>
            <a:srgbClr val="A4A3A4"/>
          </p15:clr>
        </p15:guide>
        <p15:guide id="3" orient="horz" pos="3379">
          <p15:clr>
            <a:srgbClr val="A4A3A4"/>
          </p15:clr>
        </p15:guide>
        <p15:guide id="4" orient="horz" pos="1964">
          <p15:clr>
            <a:srgbClr val="A4A3A4"/>
          </p15:clr>
        </p15:guide>
        <p15:guide id="5" orient="horz" pos="2088" userDrawn="1">
          <p15:clr>
            <a:srgbClr val="A4A3A4"/>
          </p15:clr>
        </p15:guide>
        <p15:guide id="6" orient="horz" pos="816" userDrawn="1">
          <p15:clr>
            <a:srgbClr val="A4A3A4"/>
          </p15:clr>
        </p15:guide>
        <p15:guide id="7" orient="horz" pos="666">
          <p15:clr>
            <a:srgbClr val="A4A3A4"/>
          </p15:clr>
        </p15:guide>
        <p15:guide id="8" pos="3403">
          <p15:clr>
            <a:srgbClr val="A4A3A4"/>
          </p15:clr>
        </p15:guide>
        <p15:guide id="9" pos="352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isher, Brad - FPAC-BC, Washington, DC" initials="FB-FWD" lastIdx="1" clrIdx="0">
    <p:extLst>
      <p:ext uri="{19B8F6BF-5375-455C-9EA6-DF929625EA0E}">
        <p15:presenceInfo xmlns:p15="http://schemas.microsoft.com/office/powerpoint/2012/main" userId="S::Brad.Fisher@wdc.usda.gov::268a065e-d903-41ae-8c40-925e6ca27bd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C32D"/>
    <a:srgbClr val="053773"/>
    <a:srgbClr val="008AF2"/>
    <a:srgbClr val="78BA22"/>
    <a:srgbClr val="139AB2"/>
    <a:srgbClr val="FEC2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6AE4EA-A347-4634-8021-D20236296127}" v="1" dt="2023-10-27T18:28:14.40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42" autoAdjust="0"/>
    <p:restoredTop sz="84923" autoAdjust="0"/>
  </p:normalViewPr>
  <p:slideViewPr>
    <p:cSldViewPr snapToGrid="0" snapToObjects="1">
      <p:cViewPr varScale="1">
        <p:scale>
          <a:sx n="97" d="100"/>
          <a:sy n="97" d="100"/>
        </p:scale>
        <p:origin x="2136" y="78"/>
      </p:cViewPr>
      <p:guideLst>
        <p:guide orient="horz" pos="3378"/>
        <p:guide orient="horz" pos="3490"/>
        <p:guide orient="horz" pos="3379"/>
        <p:guide orient="horz" pos="1964"/>
        <p:guide orient="horz" pos="2088"/>
        <p:guide orient="horz" pos="816"/>
        <p:guide orient="horz" pos="666"/>
        <p:guide pos="3403"/>
        <p:guide pos="3528"/>
      </p:guideLst>
    </p:cSldViewPr>
  </p:slideViewPr>
  <p:outlineViewPr>
    <p:cViewPr>
      <p:scale>
        <a:sx n="33" d="100"/>
        <a:sy n="33" d="100"/>
      </p:scale>
      <p:origin x="0" y="-1147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6918"/>
    </p:cViewPr>
  </p:sorterViewPr>
  <p:notesViewPr>
    <p:cSldViewPr snapToGrid="0" snapToObjects="1">
      <p:cViewPr varScale="1">
        <p:scale>
          <a:sx n="89" d="100"/>
          <a:sy n="89" d="100"/>
        </p:scale>
        <p:origin x="295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te, Travis - FPAC-NRCS, UT" userId="68cb021d-6f47-4287-983e-7e7fdf8b15b7" providerId="ADAL" clId="{698F5603-1676-4A41-92C9-E8634E68E605}"/>
    <pc:docChg chg="undo redo custSel addSld delSld modSld sldOrd">
      <pc:chgData name="Mote, Travis - FPAC-NRCS, UT" userId="68cb021d-6f47-4287-983e-7e7fdf8b15b7" providerId="ADAL" clId="{698F5603-1676-4A41-92C9-E8634E68E605}" dt="2023-10-26T18:56:16.882" v="704" actId="680"/>
      <pc:docMkLst>
        <pc:docMk/>
      </pc:docMkLst>
      <pc:sldChg chg="modSp del mod">
        <pc:chgData name="Mote, Travis - FPAC-NRCS, UT" userId="68cb021d-6f47-4287-983e-7e7fdf8b15b7" providerId="ADAL" clId="{698F5603-1676-4A41-92C9-E8634E68E605}" dt="2023-10-25T14:43:42.431" v="141" actId="2696"/>
        <pc:sldMkLst>
          <pc:docMk/>
          <pc:sldMk cId="2746179994" sldId="372"/>
        </pc:sldMkLst>
        <pc:graphicFrameChg chg="modGraphic">
          <ac:chgData name="Mote, Travis - FPAC-NRCS, UT" userId="68cb021d-6f47-4287-983e-7e7fdf8b15b7" providerId="ADAL" clId="{698F5603-1676-4A41-92C9-E8634E68E605}" dt="2023-10-25T14:33:22.359" v="27" actId="20577"/>
          <ac:graphicFrameMkLst>
            <pc:docMk/>
            <pc:sldMk cId="2746179994" sldId="372"/>
            <ac:graphicFrameMk id="4" creationId="{F53A1057-C02F-46DA-9BD5-34862EA0DC16}"/>
          </ac:graphicFrameMkLst>
        </pc:graphicFrameChg>
      </pc:sldChg>
      <pc:sldChg chg="del">
        <pc:chgData name="Mote, Travis - FPAC-NRCS, UT" userId="68cb021d-6f47-4287-983e-7e7fdf8b15b7" providerId="ADAL" clId="{698F5603-1676-4A41-92C9-E8634E68E605}" dt="2023-10-25T14:43:55.841" v="142" actId="2696"/>
        <pc:sldMkLst>
          <pc:docMk/>
          <pc:sldMk cId="1179329321" sldId="1087"/>
        </pc:sldMkLst>
      </pc:sldChg>
      <pc:sldChg chg="del">
        <pc:chgData name="Mote, Travis - FPAC-NRCS, UT" userId="68cb021d-6f47-4287-983e-7e7fdf8b15b7" providerId="ADAL" clId="{698F5603-1676-4A41-92C9-E8634E68E605}" dt="2023-10-25T14:44:35.548" v="144" actId="2696"/>
        <pc:sldMkLst>
          <pc:docMk/>
          <pc:sldMk cId="2384052844" sldId="1089"/>
        </pc:sldMkLst>
      </pc:sldChg>
      <pc:sldChg chg="del">
        <pc:chgData name="Mote, Travis - FPAC-NRCS, UT" userId="68cb021d-6f47-4287-983e-7e7fdf8b15b7" providerId="ADAL" clId="{698F5603-1676-4A41-92C9-E8634E68E605}" dt="2023-10-25T14:43:32.761" v="139" actId="2696"/>
        <pc:sldMkLst>
          <pc:docMk/>
          <pc:sldMk cId="1061943120" sldId="1091"/>
        </pc:sldMkLst>
      </pc:sldChg>
      <pc:sldChg chg="modSp mod">
        <pc:chgData name="Mote, Travis - FPAC-NRCS, UT" userId="68cb021d-6f47-4287-983e-7e7fdf8b15b7" providerId="ADAL" clId="{698F5603-1676-4A41-92C9-E8634E68E605}" dt="2023-10-25T14:17:46.020" v="10" actId="122"/>
        <pc:sldMkLst>
          <pc:docMk/>
          <pc:sldMk cId="3280274337" sldId="1093"/>
        </pc:sldMkLst>
        <pc:graphicFrameChg chg="modGraphic">
          <ac:chgData name="Mote, Travis - FPAC-NRCS, UT" userId="68cb021d-6f47-4287-983e-7e7fdf8b15b7" providerId="ADAL" clId="{698F5603-1676-4A41-92C9-E8634E68E605}" dt="2023-10-25T14:17:46.020" v="10" actId="122"/>
          <ac:graphicFrameMkLst>
            <pc:docMk/>
            <pc:sldMk cId="3280274337" sldId="1093"/>
            <ac:graphicFrameMk id="9" creationId="{00F186A8-920E-64B8-3CC4-79DC9D514CD8}"/>
          </ac:graphicFrameMkLst>
        </pc:graphicFrameChg>
      </pc:sldChg>
      <pc:sldChg chg="del">
        <pc:chgData name="Mote, Travis - FPAC-NRCS, UT" userId="68cb021d-6f47-4287-983e-7e7fdf8b15b7" providerId="ADAL" clId="{698F5603-1676-4A41-92C9-E8634E68E605}" dt="2023-10-25T14:43:37.333" v="140" actId="2696"/>
        <pc:sldMkLst>
          <pc:docMk/>
          <pc:sldMk cId="1318670501" sldId="1097"/>
        </pc:sldMkLst>
      </pc:sldChg>
      <pc:sldChg chg="del">
        <pc:chgData name="Mote, Travis - FPAC-NRCS, UT" userId="68cb021d-6f47-4287-983e-7e7fdf8b15b7" providerId="ADAL" clId="{698F5603-1676-4A41-92C9-E8634E68E605}" dt="2023-10-25T14:44:31.931" v="143" actId="2696"/>
        <pc:sldMkLst>
          <pc:docMk/>
          <pc:sldMk cId="3679670490" sldId="1098"/>
        </pc:sldMkLst>
      </pc:sldChg>
      <pc:sldChg chg="del">
        <pc:chgData name="Mote, Travis - FPAC-NRCS, UT" userId="68cb021d-6f47-4287-983e-7e7fdf8b15b7" providerId="ADAL" clId="{698F5603-1676-4A41-92C9-E8634E68E605}" dt="2023-10-25T14:37:11.611" v="31" actId="2696"/>
        <pc:sldMkLst>
          <pc:docMk/>
          <pc:sldMk cId="899770933" sldId="1099"/>
        </pc:sldMkLst>
      </pc:sldChg>
      <pc:sldChg chg="del">
        <pc:chgData name="Mote, Travis - FPAC-NRCS, UT" userId="68cb021d-6f47-4287-983e-7e7fdf8b15b7" providerId="ADAL" clId="{698F5603-1676-4A41-92C9-E8634E68E605}" dt="2023-10-25T14:36:31.083" v="29" actId="2696"/>
        <pc:sldMkLst>
          <pc:docMk/>
          <pc:sldMk cId="2625183618" sldId="1100"/>
        </pc:sldMkLst>
      </pc:sldChg>
      <pc:sldChg chg="del">
        <pc:chgData name="Mote, Travis - FPAC-NRCS, UT" userId="68cb021d-6f47-4287-983e-7e7fdf8b15b7" providerId="ADAL" clId="{698F5603-1676-4A41-92C9-E8634E68E605}" dt="2023-10-25T14:44:42.951" v="145" actId="2696"/>
        <pc:sldMkLst>
          <pc:docMk/>
          <pc:sldMk cId="294808821" sldId="1101"/>
        </pc:sldMkLst>
      </pc:sldChg>
      <pc:sldChg chg="del">
        <pc:chgData name="Mote, Travis - FPAC-NRCS, UT" userId="68cb021d-6f47-4287-983e-7e7fdf8b15b7" providerId="ADAL" clId="{698F5603-1676-4A41-92C9-E8634E68E605}" dt="2023-10-25T14:36:55.845" v="30" actId="2696"/>
        <pc:sldMkLst>
          <pc:docMk/>
          <pc:sldMk cId="3403912299" sldId="1102"/>
        </pc:sldMkLst>
      </pc:sldChg>
      <pc:sldChg chg="del">
        <pc:chgData name="Mote, Travis - FPAC-NRCS, UT" userId="68cb021d-6f47-4287-983e-7e7fdf8b15b7" providerId="ADAL" clId="{698F5603-1676-4A41-92C9-E8634E68E605}" dt="2023-10-25T14:35:30.679" v="28" actId="2696"/>
        <pc:sldMkLst>
          <pc:docMk/>
          <pc:sldMk cId="2149849976" sldId="1103"/>
        </pc:sldMkLst>
      </pc:sldChg>
      <pc:sldChg chg="del">
        <pc:chgData name="Mote, Travis - FPAC-NRCS, UT" userId="68cb021d-6f47-4287-983e-7e7fdf8b15b7" providerId="ADAL" clId="{698F5603-1676-4A41-92C9-E8634E68E605}" dt="2023-10-25T14:44:46.442" v="146" actId="2696"/>
        <pc:sldMkLst>
          <pc:docMk/>
          <pc:sldMk cId="3110928945" sldId="1104"/>
        </pc:sldMkLst>
      </pc:sldChg>
      <pc:sldChg chg="del">
        <pc:chgData name="Mote, Travis - FPAC-NRCS, UT" userId="68cb021d-6f47-4287-983e-7e7fdf8b15b7" providerId="ADAL" clId="{698F5603-1676-4A41-92C9-E8634E68E605}" dt="2023-10-25T14:44:51.340" v="147" actId="2696"/>
        <pc:sldMkLst>
          <pc:docMk/>
          <pc:sldMk cId="4274784132" sldId="1105"/>
        </pc:sldMkLst>
      </pc:sldChg>
      <pc:sldChg chg="del">
        <pc:chgData name="Mote, Travis - FPAC-NRCS, UT" userId="68cb021d-6f47-4287-983e-7e7fdf8b15b7" providerId="ADAL" clId="{698F5603-1676-4A41-92C9-E8634E68E605}" dt="2023-10-25T14:44:54.734" v="148" actId="2696"/>
        <pc:sldMkLst>
          <pc:docMk/>
          <pc:sldMk cId="267551462" sldId="1106"/>
        </pc:sldMkLst>
      </pc:sldChg>
      <pc:sldChg chg="new del">
        <pc:chgData name="Mote, Travis - FPAC-NRCS, UT" userId="68cb021d-6f47-4287-983e-7e7fdf8b15b7" providerId="ADAL" clId="{698F5603-1676-4A41-92C9-E8634E68E605}" dt="2023-10-25T14:40:59.172" v="33" actId="680"/>
        <pc:sldMkLst>
          <pc:docMk/>
          <pc:sldMk cId="180543863" sldId="1108"/>
        </pc:sldMkLst>
      </pc:sldChg>
      <pc:sldChg chg="addSp delSp modSp new mod ord">
        <pc:chgData name="Mote, Travis - FPAC-NRCS, UT" userId="68cb021d-6f47-4287-983e-7e7fdf8b15b7" providerId="ADAL" clId="{698F5603-1676-4A41-92C9-E8634E68E605}" dt="2023-10-25T17:44:43.685" v="523" actId="22"/>
        <pc:sldMkLst>
          <pc:docMk/>
          <pc:sldMk cId="2754610977" sldId="1108"/>
        </pc:sldMkLst>
        <pc:spChg chg="mod">
          <ac:chgData name="Mote, Travis - FPAC-NRCS, UT" userId="68cb021d-6f47-4287-983e-7e7fdf8b15b7" providerId="ADAL" clId="{698F5603-1676-4A41-92C9-E8634E68E605}" dt="2023-10-25T14:42:51.103" v="138" actId="122"/>
          <ac:spMkLst>
            <pc:docMk/>
            <pc:sldMk cId="2754610977" sldId="1108"/>
            <ac:spMk id="2" creationId="{A8E3E0E2-103C-EE0A-61C7-A9FDE0A730BF}"/>
          </ac:spMkLst>
        </pc:spChg>
        <pc:picChg chg="add del">
          <ac:chgData name="Mote, Travis - FPAC-NRCS, UT" userId="68cb021d-6f47-4287-983e-7e7fdf8b15b7" providerId="ADAL" clId="{698F5603-1676-4A41-92C9-E8634E68E605}" dt="2023-10-25T17:44:43.685" v="523" actId="22"/>
          <ac:picMkLst>
            <pc:docMk/>
            <pc:sldMk cId="2754610977" sldId="1108"/>
            <ac:picMk id="5" creationId="{CC1EE66D-8A75-A856-A17E-B58669D86B69}"/>
          </ac:picMkLst>
        </pc:picChg>
      </pc:sldChg>
      <pc:sldChg chg="modSp new mod">
        <pc:chgData name="Mote, Travis - FPAC-NRCS, UT" userId="68cb021d-6f47-4287-983e-7e7fdf8b15b7" providerId="ADAL" clId="{698F5603-1676-4A41-92C9-E8634E68E605}" dt="2023-10-25T14:42:46.461" v="137" actId="122"/>
        <pc:sldMkLst>
          <pc:docMk/>
          <pc:sldMk cId="792870709" sldId="1109"/>
        </pc:sldMkLst>
        <pc:spChg chg="mod">
          <ac:chgData name="Mote, Travis - FPAC-NRCS, UT" userId="68cb021d-6f47-4287-983e-7e7fdf8b15b7" providerId="ADAL" clId="{698F5603-1676-4A41-92C9-E8634E68E605}" dt="2023-10-25T14:42:46.461" v="137" actId="122"/>
          <ac:spMkLst>
            <pc:docMk/>
            <pc:sldMk cId="792870709" sldId="1109"/>
            <ac:spMk id="2" creationId="{44626DED-D2DE-826B-B87D-E0B4BFC6AE72}"/>
          </ac:spMkLst>
        </pc:spChg>
      </pc:sldChg>
      <pc:sldChg chg="modSp new mod">
        <pc:chgData name="Mote, Travis - FPAC-NRCS, UT" userId="68cb021d-6f47-4287-983e-7e7fdf8b15b7" providerId="ADAL" clId="{698F5603-1676-4A41-92C9-E8634E68E605}" dt="2023-10-25T14:42:41.379" v="136" actId="122"/>
        <pc:sldMkLst>
          <pc:docMk/>
          <pc:sldMk cId="1685238982" sldId="1110"/>
        </pc:sldMkLst>
        <pc:spChg chg="mod">
          <ac:chgData name="Mote, Travis - FPAC-NRCS, UT" userId="68cb021d-6f47-4287-983e-7e7fdf8b15b7" providerId="ADAL" clId="{698F5603-1676-4A41-92C9-E8634E68E605}" dt="2023-10-25T14:42:41.379" v="136" actId="122"/>
          <ac:spMkLst>
            <pc:docMk/>
            <pc:sldMk cId="1685238982" sldId="1110"/>
            <ac:spMk id="2" creationId="{1E4C0718-5D00-DEBC-B13C-339E68EE205A}"/>
          </ac:spMkLst>
        </pc:spChg>
      </pc:sldChg>
      <pc:sldChg chg="modSp new mod">
        <pc:chgData name="Mote, Travis - FPAC-NRCS, UT" userId="68cb021d-6f47-4287-983e-7e7fdf8b15b7" providerId="ADAL" clId="{698F5603-1676-4A41-92C9-E8634E68E605}" dt="2023-10-25T17:45:15.696" v="546" actId="122"/>
        <pc:sldMkLst>
          <pc:docMk/>
          <pc:sldMk cId="1974890472" sldId="1111"/>
        </pc:sldMkLst>
        <pc:spChg chg="mod">
          <ac:chgData name="Mote, Travis - FPAC-NRCS, UT" userId="68cb021d-6f47-4287-983e-7e7fdf8b15b7" providerId="ADAL" clId="{698F5603-1676-4A41-92C9-E8634E68E605}" dt="2023-10-25T17:45:15.696" v="546" actId="122"/>
          <ac:spMkLst>
            <pc:docMk/>
            <pc:sldMk cId="1974890472" sldId="1111"/>
            <ac:spMk id="2" creationId="{864A7FCA-AC9F-3A62-D6C5-AEF24627952B}"/>
          </ac:spMkLst>
        </pc:spChg>
        <pc:spChg chg="mod">
          <ac:chgData name="Mote, Travis - FPAC-NRCS, UT" userId="68cb021d-6f47-4287-983e-7e7fdf8b15b7" providerId="ADAL" clId="{698F5603-1676-4A41-92C9-E8634E68E605}" dt="2023-10-25T17:43:49.230" v="521" actId="20577"/>
          <ac:spMkLst>
            <pc:docMk/>
            <pc:sldMk cId="1974890472" sldId="1111"/>
            <ac:spMk id="3" creationId="{D24633DF-31B6-65DB-17E7-C5D9821B96CC}"/>
          </ac:spMkLst>
        </pc:spChg>
      </pc:sldChg>
      <pc:sldChg chg="addSp delSp modSp new mod">
        <pc:chgData name="Mote, Travis - FPAC-NRCS, UT" userId="68cb021d-6f47-4287-983e-7e7fdf8b15b7" providerId="ADAL" clId="{698F5603-1676-4A41-92C9-E8634E68E605}" dt="2023-10-25T17:45:25.715" v="547" actId="122"/>
        <pc:sldMkLst>
          <pc:docMk/>
          <pc:sldMk cId="3781689878" sldId="1112"/>
        </pc:sldMkLst>
        <pc:spChg chg="mod">
          <ac:chgData name="Mote, Travis - FPAC-NRCS, UT" userId="68cb021d-6f47-4287-983e-7e7fdf8b15b7" providerId="ADAL" clId="{698F5603-1676-4A41-92C9-E8634E68E605}" dt="2023-10-25T17:45:25.715" v="547" actId="122"/>
          <ac:spMkLst>
            <pc:docMk/>
            <pc:sldMk cId="3781689878" sldId="1112"/>
            <ac:spMk id="2" creationId="{AC96DA13-9E29-0078-34AC-B590A2D5621C}"/>
          </ac:spMkLst>
        </pc:spChg>
        <pc:spChg chg="del">
          <ac:chgData name="Mote, Travis - FPAC-NRCS, UT" userId="68cb021d-6f47-4287-983e-7e7fdf8b15b7" providerId="ADAL" clId="{698F5603-1676-4A41-92C9-E8634E68E605}" dt="2023-10-25T17:41:38.539" v="515" actId="22"/>
          <ac:spMkLst>
            <pc:docMk/>
            <pc:sldMk cId="3781689878" sldId="1112"/>
            <ac:spMk id="3" creationId="{4A40B911-A393-8E44-DBF2-68E0C89F061A}"/>
          </ac:spMkLst>
        </pc:spChg>
        <pc:picChg chg="add mod ord">
          <ac:chgData name="Mote, Travis - FPAC-NRCS, UT" userId="68cb021d-6f47-4287-983e-7e7fdf8b15b7" providerId="ADAL" clId="{698F5603-1676-4A41-92C9-E8634E68E605}" dt="2023-10-25T17:41:38.539" v="515" actId="22"/>
          <ac:picMkLst>
            <pc:docMk/>
            <pc:sldMk cId="3781689878" sldId="1112"/>
            <ac:picMk id="5" creationId="{591A2A49-9AE7-37E1-AD77-A8340DD5D3B9}"/>
          </ac:picMkLst>
        </pc:picChg>
      </pc:sldChg>
      <pc:sldChg chg="addSp modSp new mod">
        <pc:chgData name="Mote, Travis - FPAC-NRCS, UT" userId="68cb021d-6f47-4287-983e-7e7fdf8b15b7" providerId="ADAL" clId="{698F5603-1676-4A41-92C9-E8634E68E605}" dt="2023-10-26T18:44:46.809" v="690" actId="113"/>
        <pc:sldMkLst>
          <pc:docMk/>
          <pc:sldMk cId="2468579351" sldId="1113"/>
        </pc:sldMkLst>
        <pc:spChg chg="mod">
          <ac:chgData name="Mote, Travis - FPAC-NRCS, UT" userId="68cb021d-6f47-4287-983e-7e7fdf8b15b7" providerId="ADAL" clId="{698F5603-1676-4A41-92C9-E8634E68E605}" dt="2023-10-26T18:41:09.612" v="643" actId="20577"/>
          <ac:spMkLst>
            <pc:docMk/>
            <pc:sldMk cId="2468579351" sldId="1113"/>
            <ac:spMk id="2" creationId="{112CE8F7-A570-AFB1-48B0-7F20B40890E5}"/>
          </ac:spMkLst>
        </pc:spChg>
        <pc:spChg chg="mod">
          <ac:chgData name="Mote, Travis - FPAC-NRCS, UT" userId="68cb021d-6f47-4287-983e-7e7fdf8b15b7" providerId="ADAL" clId="{698F5603-1676-4A41-92C9-E8634E68E605}" dt="2023-10-26T18:44:46.809" v="690" actId="113"/>
          <ac:spMkLst>
            <pc:docMk/>
            <pc:sldMk cId="2468579351" sldId="1113"/>
            <ac:spMk id="3" creationId="{9A923774-060D-D419-839B-3FA72B99FE7B}"/>
          </ac:spMkLst>
        </pc:spChg>
        <pc:spChg chg="add mod">
          <ac:chgData name="Mote, Travis - FPAC-NRCS, UT" userId="68cb021d-6f47-4287-983e-7e7fdf8b15b7" providerId="ADAL" clId="{698F5603-1676-4A41-92C9-E8634E68E605}" dt="2023-10-26T18:38:57.958" v="589" actId="20577"/>
          <ac:spMkLst>
            <pc:docMk/>
            <pc:sldMk cId="2468579351" sldId="1113"/>
            <ac:spMk id="5" creationId="{4F8730A1-36DB-AA5A-0648-9A7312FBD7E5}"/>
          </ac:spMkLst>
        </pc:spChg>
      </pc:sldChg>
      <pc:sldChg chg="addSp delSp modSp new mod">
        <pc:chgData name="Mote, Travis - FPAC-NRCS, UT" userId="68cb021d-6f47-4287-983e-7e7fdf8b15b7" providerId="ADAL" clId="{698F5603-1676-4A41-92C9-E8634E68E605}" dt="2023-10-25T17:45:10.021" v="545" actId="122"/>
        <pc:sldMkLst>
          <pc:docMk/>
          <pc:sldMk cId="4240399419" sldId="1114"/>
        </pc:sldMkLst>
        <pc:spChg chg="mod">
          <ac:chgData name="Mote, Travis - FPAC-NRCS, UT" userId="68cb021d-6f47-4287-983e-7e7fdf8b15b7" providerId="ADAL" clId="{698F5603-1676-4A41-92C9-E8634E68E605}" dt="2023-10-25T17:45:10.021" v="545" actId="122"/>
          <ac:spMkLst>
            <pc:docMk/>
            <pc:sldMk cId="4240399419" sldId="1114"/>
            <ac:spMk id="2" creationId="{C3D58985-24FE-7CD2-ECB4-B291F83C98F0}"/>
          </ac:spMkLst>
        </pc:spChg>
        <pc:spChg chg="del">
          <ac:chgData name="Mote, Travis - FPAC-NRCS, UT" userId="68cb021d-6f47-4287-983e-7e7fdf8b15b7" providerId="ADAL" clId="{698F5603-1676-4A41-92C9-E8634E68E605}" dt="2023-10-25T17:44:50.231" v="525" actId="22"/>
          <ac:spMkLst>
            <pc:docMk/>
            <pc:sldMk cId="4240399419" sldId="1114"/>
            <ac:spMk id="3" creationId="{68241DD9-15C6-15E2-5DFD-1EDD904B7F86}"/>
          </ac:spMkLst>
        </pc:spChg>
        <pc:picChg chg="add mod ord">
          <ac:chgData name="Mote, Travis - FPAC-NRCS, UT" userId="68cb021d-6f47-4287-983e-7e7fdf8b15b7" providerId="ADAL" clId="{698F5603-1676-4A41-92C9-E8634E68E605}" dt="2023-10-25T17:44:56.966" v="527" actId="14100"/>
          <ac:picMkLst>
            <pc:docMk/>
            <pc:sldMk cId="4240399419" sldId="1114"/>
            <ac:picMk id="5" creationId="{E0874D23-3119-9C8C-8121-8BD060CAEBB7}"/>
          </ac:picMkLst>
        </pc:picChg>
      </pc:sldChg>
      <pc:sldChg chg="addSp delSp modSp new add del mod">
        <pc:chgData name="Mote, Travis - FPAC-NRCS, UT" userId="68cb021d-6f47-4287-983e-7e7fdf8b15b7" providerId="ADAL" clId="{698F5603-1676-4A41-92C9-E8634E68E605}" dt="2023-10-26T18:44:36.628" v="688" actId="113"/>
        <pc:sldMkLst>
          <pc:docMk/>
          <pc:sldMk cId="3798037396" sldId="1115"/>
        </pc:sldMkLst>
        <pc:spChg chg="mod">
          <ac:chgData name="Mote, Travis - FPAC-NRCS, UT" userId="68cb021d-6f47-4287-983e-7e7fdf8b15b7" providerId="ADAL" clId="{698F5603-1676-4A41-92C9-E8634E68E605}" dt="2023-10-26T18:41:30.529" v="644"/>
          <ac:spMkLst>
            <pc:docMk/>
            <pc:sldMk cId="3798037396" sldId="1115"/>
            <ac:spMk id="2" creationId="{E110A001-E6DE-3E40-4352-C4A234B75F1B}"/>
          </ac:spMkLst>
        </pc:spChg>
        <pc:spChg chg="mod">
          <ac:chgData name="Mote, Travis - FPAC-NRCS, UT" userId="68cb021d-6f47-4287-983e-7e7fdf8b15b7" providerId="ADAL" clId="{698F5603-1676-4A41-92C9-E8634E68E605}" dt="2023-10-26T18:44:36.628" v="688" actId="113"/>
          <ac:spMkLst>
            <pc:docMk/>
            <pc:sldMk cId="3798037396" sldId="1115"/>
            <ac:spMk id="3" creationId="{C1FBD190-5A4B-BB03-6BD3-08B9100B52A0}"/>
          </ac:spMkLst>
        </pc:spChg>
        <pc:spChg chg="add del mod">
          <ac:chgData name="Mote, Travis - FPAC-NRCS, UT" userId="68cb021d-6f47-4287-983e-7e7fdf8b15b7" providerId="ADAL" clId="{698F5603-1676-4A41-92C9-E8634E68E605}" dt="2023-10-26T18:38:48.799" v="586" actId="22"/>
          <ac:spMkLst>
            <pc:docMk/>
            <pc:sldMk cId="3798037396" sldId="1115"/>
            <ac:spMk id="5" creationId="{805C4B8E-6C6F-633F-D360-5A1672696298}"/>
          </ac:spMkLst>
        </pc:spChg>
      </pc:sldChg>
      <pc:sldChg chg="addSp modSp new mod">
        <pc:chgData name="Mote, Travis - FPAC-NRCS, UT" userId="68cb021d-6f47-4287-983e-7e7fdf8b15b7" providerId="ADAL" clId="{698F5603-1676-4A41-92C9-E8634E68E605}" dt="2023-10-26T18:54:46.474" v="695" actId="14100"/>
        <pc:sldMkLst>
          <pc:docMk/>
          <pc:sldMk cId="354834662" sldId="1116"/>
        </pc:sldMkLst>
        <pc:picChg chg="add mod">
          <ac:chgData name="Mote, Travis - FPAC-NRCS, UT" userId="68cb021d-6f47-4287-983e-7e7fdf8b15b7" providerId="ADAL" clId="{698F5603-1676-4A41-92C9-E8634E68E605}" dt="2023-10-26T18:54:46.474" v="695" actId="14100"/>
          <ac:picMkLst>
            <pc:docMk/>
            <pc:sldMk cId="354834662" sldId="1116"/>
            <ac:picMk id="4" creationId="{84ECDA41-166F-E7BD-4364-B1FCD43E5786}"/>
          </ac:picMkLst>
        </pc:picChg>
      </pc:sldChg>
      <pc:sldChg chg="addSp delSp modSp new mod">
        <pc:chgData name="Mote, Travis - FPAC-NRCS, UT" userId="68cb021d-6f47-4287-983e-7e7fdf8b15b7" providerId="ADAL" clId="{698F5603-1676-4A41-92C9-E8634E68E605}" dt="2023-10-26T18:55:02.666" v="698" actId="14100"/>
        <pc:sldMkLst>
          <pc:docMk/>
          <pc:sldMk cId="129333347" sldId="1117"/>
        </pc:sldMkLst>
        <pc:spChg chg="del">
          <ac:chgData name="Mote, Travis - FPAC-NRCS, UT" userId="68cb021d-6f47-4287-983e-7e7fdf8b15b7" providerId="ADAL" clId="{698F5603-1676-4A41-92C9-E8634E68E605}" dt="2023-10-26T18:54:56.845" v="696"/>
          <ac:spMkLst>
            <pc:docMk/>
            <pc:sldMk cId="129333347" sldId="1117"/>
            <ac:spMk id="3" creationId="{0A093DE1-5AF7-016F-0619-5DB964A330E1}"/>
          </ac:spMkLst>
        </pc:spChg>
        <pc:picChg chg="add mod">
          <ac:chgData name="Mote, Travis - FPAC-NRCS, UT" userId="68cb021d-6f47-4287-983e-7e7fdf8b15b7" providerId="ADAL" clId="{698F5603-1676-4A41-92C9-E8634E68E605}" dt="2023-10-26T18:55:02.666" v="698" actId="14100"/>
          <ac:picMkLst>
            <pc:docMk/>
            <pc:sldMk cId="129333347" sldId="1117"/>
            <ac:picMk id="4" creationId="{3397454E-A352-E8A1-06A0-722DB3FE1F69}"/>
          </ac:picMkLst>
        </pc:picChg>
      </pc:sldChg>
      <pc:sldChg chg="addSp delSp modSp new mod">
        <pc:chgData name="Mote, Travis - FPAC-NRCS, UT" userId="68cb021d-6f47-4287-983e-7e7fdf8b15b7" providerId="ADAL" clId="{698F5603-1676-4A41-92C9-E8634E68E605}" dt="2023-10-26T18:55:49.528" v="703" actId="14100"/>
        <pc:sldMkLst>
          <pc:docMk/>
          <pc:sldMk cId="3506775092" sldId="1118"/>
        </pc:sldMkLst>
        <pc:spChg chg="del">
          <ac:chgData name="Mote, Travis - FPAC-NRCS, UT" userId="68cb021d-6f47-4287-983e-7e7fdf8b15b7" providerId="ADAL" clId="{698F5603-1676-4A41-92C9-E8634E68E605}" dt="2023-10-26T18:55:42.071" v="701"/>
          <ac:spMkLst>
            <pc:docMk/>
            <pc:sldMk cId="3506775092" sldId="1118"/>
            <ac:spMk id="3" creationId="{D92C5E88-7CD1-1AE9-89F6-788E8CDBA41D}"/>
          </ac:spMkLst>
        </pc:spChg>
        <pc:picChg chg="add mod">
          <ac:chgData name="Mote, Travis - FPAC-NRCS, UT" userId="68cb021d-6f47-4287-983e-7e7fdf8b15b7" providerId="ADAL" clId="{698F5603-1676-4A41-92C9-E8634E68E605}" dt="2023-10-26T18:55:49.528" v="703" actId="14100"/>
          <ac:picMkLst>
            <pc:docMk/>
            <pc:sldMk cId="3506775092" sldId="1118"/>
            <ac:picMk id="4" creationId="{1765E04C-E25D-2DF8-D901-C847A6064A62}"/>
          </ac:picMkLst>
        </pc:picChg>
      </pc:sldChg>
      <pc:sldChg chg="new">
        <pc:chgData name="Mote, Travis - FPAC-NRCS, UT" userId="68cb021d-6f47-4287-983e-7e7fdf8b15b7" providerId="ADAL" clId="{698F5603-1676-4A41-92C9-E8634E68E605}" dt="2023-10-26T18:55:16.466" v="700" actId="680"/>
        <pc:sldMkLst>
          <pc:docMk/>
          <pc:sldMk cId="512857304" sldId="1119"/>
        </pc:sldMkLst>
      </pc:sldChg>
      <pc:sldChg chg="new">
        <pc:chgData name="Mote, Travis - FPAC-NRCS, UT" userId="68cb021d-6f47-4287-983e-7e7fdf8b15b7" providerId="ADAL" clId="{698F5603-1676-4A41-92C9-E8634E68E605}" dt="2023-10-26T18:56:16.882" v="704" actId="680"/>
        <pc:sldMkLst>
          <pc:docMk/>
          <pc:sldMk cId="2255014687" sldId="1120"/>
        </pc:sldMkLst>
      </pc:sldChg>
    </pc:docChg>
  </pc:docChgLst>
  <pc:docChgLst>
    <pc:chgData name="Mote, Travis - FPAC-NRCS, UT" userId="68cb021d-6f47-4287-983e-7e7fdf8b15b7" providerId="ADAL" clId="{416AE4EA-A347-4634-8021-D20236296127}"/>
    <pc:docChg chg="undo custSel addSld delSld modSld sldOrd">
      <pc:chgData name="Mote, Travis - FPAC-NRCS, UT" userId="68cb021d-6f47-4287-983e-7e7fdf8b15b7" providerId="ADAL" clId="{416AE4EA-A347-4634-8021-D20236296127}" dt="2023-10-31T16:42:11.149" v="849" actId="20577"/>
      <pc:docMkLst>
        <pc:docMk/>
      </pc:docMkLst>
      <pc:sldChg chg="del">
        <pc:chgData name="Mote, Travis - FPAC-NRCS, UT" userId="68cb021d-6f47-4287-983e-7e7fdf8b15b7" providerId="ADAL" clId="{416AE4EA-A347-4634-8021-D20236296127}" dt="2023-10-27T15:59:31.141" v="135" actId="2696"/>
        <pc:sldMkLst>
          <pc:docMk/>
          <pc:sldMk cId="3956736634" sldId="263"/>
        </pc:sldMkLst>
      </pc:sldChg>
      <pc:sldChg chg="ord">
        <pc:chgData name="Mote, Travis - FPAC-NRCS, UT" userId="68cb021d-6f47-4287-983e-7e7fdf8b15b7" providerId="ADAL" clId="{416AE4EA-A347-4634-8021-D20236296127}" dt="2023-10-31T16:39:45.762" v="825"/>
        <pc:sldMkLst>
          <pc:docMk/>
          <pc:sldMk cId="3736620367" sldId="1088"/>
        </pc:sldMkLst>
      </pc:sldChg>
      <pc:sldChg chg="ord">
        <pc:chgData name="Mote, Travis - FPAC-NRCS, UT" userId="68cb021d-6f47-4287-983e-7e7fdf8b15b7" providerId="ADAL" clId="{416AE4EA-A347-4634-8021-D20236296127}" dt="2023-10-31T16:39:48.123" v="827"/>
        <pc:sldMkLst>
          <pc:docMk/>
          <pc:sldMk cId="941969747" sldId="1094"/>
        </pc:sldMkLst>
      </pc:sldChg>
      <pc:sldChg chg="addSp delSp modSp mod">
        <pc:chgData name="Mote, Travis - FPAC-NRCS, UT" userId="68cb021d-6f47-4287-983e-7e7fdf8b15b7" providerId="ADAL" clId="{416AE4EA-A347-4634-8021-D20236296127}" dt="2023-10-27T18:28:55.984" v="140" actId="313"/>
        <pc:sldMkLst>
          <pc:docMk/>
          <pc:sldMk cId="2754610977" sldId="1108"/>
        </pc:sldMkLst>
        <pc:spChg chg="del">
          <ac:chgData name="Mote, Travis - FPAC-NRCS, UT" userId="68cb021d-6f47-4287-983e-7e7fdf8b15b7" providerId="ADAL" clId="{416AE4EA-A347-4634-8021-D20236296127}" dt="2023-10-27T18:28:14.403" v="136"/>
          <ac:spMkLst>
            <pc:docMk/>
            <pc:sldMk cId="2754610977" sldId="1108"/>
            <ac:spMk id="3" creationId="{C39F4ACF-756D-FECC-69CB-E5466BFCEAAE}"/>
          </ac:spMkLst>
        </pc:spChg>
        <pc:graphicFrameChg chg="add mod modGraphic">
          <ac:chgData name="Mote, Travis - FPAC-NRCS, UT" userId="68cb021d-6f47-4287-983e-7e7fdf8b15b7" providerId="ADAL" clId="{416AE4EA-A347-4634-8021-D20236296127}" dt="2023-10-27T18:28:55.984" v="140" actId="313"/>
          <ac:graphicFrameMkLst>
            <pc:docMk/>
            <pc:sldMk cId="2754610977" sldId="1108"/>
            <ac:graphicFrameMk id="4" creationId="{CF31BD6B-B9D9-5684-1F20-06B88E763621}"/>
          </ac:graphicFrameMkLst>
        </pc:graphicFrameChg>
      </pc:sldChg>
      <pc:sldChg chg="addSp delSp modSp mod ord">
        <pc:chgData name="Mote, Travis - FPAC-NRCS, UT" userId="68cb021d-6f47-4287-983e-7e7fdf8b15b7" providerId="ADAL" clId="{416AE4EA-A347-4634-8021-D20236296127}" dt="2023-10-30T22:24:48.831" v="798" actId="20577"/>
        <pc:sldMkLst>
          <pc:docMk/>
          <pc:sldMk cId="792870709" sldId="1109"/>
        </pc:sldMkLst>
        <pc:spChg chg="mod">
          <ac:chgData name="Mote, Travis - FPAC-NRCS, UT" userId="68cb021d-6f47-4287-983e-7e7fdf8b15b7" providerId="ADAL" clId="{416AE4EA-A347-4634-8021-D20236296127}" dt="2023-10-30T22:24:48.831" v="798" actId="20577"/>
          <ac:spMkLst>
            <pc:docMk/>
            <pc:sldMk cId="792870709" sldId="1109"/>
            <ac:spMk id="3" creationId="{129731A2-9323-E76A-CE63-364B6CC251B2}"/>
          </ac:spMkLst>
        </pc:spChg>
        <pc:picChg chg="add del">
          <ac:chgData name="Mote, Travis - FPAC-NRCS, UT" userId="68cb021d-6f47-4287-983e-7e7fdf8b15b7" providerId="ADAL" clId="{416AE4EA-A347-4634-8021-D20236296127}" dt="2023-10-30T21:16:44.111" v="394" actId="22"/>
          <ac:picMkLst>
            <pc:docMk/>
            <pc:sldMk cId="792870709" sldId="1109"/>
            <ac:picMk id="5" creationId="{D05149BC-52C0-A4FB-8DB3-0A6691E67205}"/>
          </ac:picMkLst>
        </pc:picChg>
      </pc:sldChg>
      <pc:sldChg chg="del">
        <pc:chgData name="Mote, Travis - FPAC-NRCS, UT" userId="68cb021d-6f47-4287-983e-7e7fdf8b15b7" providerId="ADAL" clId="{416AE4EA-A347-4634-8021-D20236296127}" dt="2023-10-30T22:28:02.347" v="823" actId="2696"/>
        <pc:sldMkLst>
          <pc:docMk/>
          <pc:sldMk cId="1685238982" sldId="1110"/>
        </pc:sldMkLst>
      </pc:sldChg>
      <pc:sldChg chg="del">
        <pc:chgData name="Mote, Travis - FPAC-NRCS, UT" userId="68cb021d-6f47-4287-983e-7e7fdf8b15b7" providerId="ADAL" clId="{416AE4EA-A347-4634-8021-D20236296127}" dt="2023-10-30T22:27:32.236" v="822" actId="2696"/>
        <pc:sldMkLst>
          <pc:docMk/>
          <pc:sldMk cId="512857304" sldId="1119"/>
        </pc:sldMkLst>
      </pc:sldChg>
      <pc:sldChg chg="modSp mod">
        <pc:chgData name="Mote, Travis - FPAC-NRCS, UT" userId="68cb021d-6f47-4287-983e-7e7fdf8b15b7" providerId="ADAL" clId="{416AE4EA-A347-4634-8021-D20236296127}" dt="2023-10-27T15:59:00.813" v="134" actId="20577"/>
        <pc:sldMkLst>
          <pc:docMk/>
          <pc:sldMk cId="2255014687" sldId="1120"/>
        </pc:sldMkLst>
        <pc:spChg chg="mod">
          <ac:chgData name="Mote, Travis - FPAC-NRCS, UT" userId="68cb021d-6f47-4287-983e-7e7fdf8b15b7" providerId="ADAL" clId="{416AE4EA-A347-4634-8021-D20236296127}" dt="2023-10-27T15:57:13.760" v="108" actId="20577"/>
          <ac:spMkLst>
            <pc:docMk/>
            <pc:sldMk cId="2255014687" sldId="1120"/>
            <ac:spMk id="2" creationId="{6AD1CEDF-8564-3AF3-B286-4AA5264E6435}"/>
          </ac:spMkLst>
        </pc:spChg>
        <pc:spChg chg="mod">
          <ac:chgData name="Mote, Travis - FPAC-NRCS, UT" userId="68cb021d-6f47-4287-983e-7e7fdf8b15b7" providerId="ADAL" clId="{416AE4EA-A347-4634-8021-D20236296127}" dt="2023-10-27T15:59:00.813" v="134" actId="20577"/>
          <ac:spMkLst>
            <pc:docMk/>
            <pc:sldMk cId="2255014687" sldId="1120"/>
            <ac:spMk id="3" creationId="{661DD405-D459-AC22-F204-0C3B6E6C8392}"/>
          </ac:spMkLst>
        </pc:spChg>
      </pc:sldChg>
      <pc:sldChg chg="modSp new mod">
        <pc:chgData name="Mote, Travis - FPAC-NRCS, UT" userId="68cb021d-6f47-4287-983e-7e7fdf8b15b7" providerId="ADAL" clId="{416AE4EA-A347-4634-8021-D20236296127}" dt="2023-10-30T22:27:14.308" v="821" actId="20577"/>
        <pc:sldMkLst>
          <pc:docMk/>
          <pc:sldMk cId="752047052" sldId="1121"/>
        </pc:sldMkLst>
        <pc:spChg chg="mod">
          <ac:chgData name="Mote, Travis - FPAC-NRCS, UT" userId="68cb021d-6f47-4287-983e-7e7fdf8b15b7" providerId="ADAL" clId="{416AE4EA-A347-4634-8021-D20236296127}" dt="2023-10-30T21:07:56.365" v="188" actId="20577"/>
          <ac:spMkLst>
            <pc:docMk/>
            <pc:sldMk cId="752047052" sldId="1121"/>
            <ac:spMk id="2" creationId="{E327A4B3-60AD-DC46-DB1A-EB0E48ED932C}"/>
          </ac:spMkLst>
        </pc:spChg>
        <pc:spChg chg="mod">
          <ac:chgData name="Mote, Travis - FPAC-NRCS, UT" userId="68cb021d-6f47-4287-983e-7e7fdf8b15b7" providerId="ADAL" clId="{416AE4EA-A347-4634-8021-D20236296127}" dt="2023-10-30T22:27:14.308" v="821" actId="20577"/>
          <ac:spMkLst>
            <pc:docMk/>
            <pc:sldMk cId="752047052" sldId="1121"/>
            <ac:spMk id="3" creationId="{609D75C9-7A30-3CDC-8670-3462F0B97CE6}"/>
          </ac:spMkLst>
        </pc:spChg>
      </pc:sldChg>
      <pc:sldChg chg="addSp modSp new mod">
        <pc:chgData name="Mote, Travis - FPAC-NRCS, UT" userId="68cb021d-6f47-4287-983e-7e7fdf8b15b7" providerId="ADAL" clId="{416AE4EA-A347-4634-8021-D20236296127}" dt="2023-10-30T21:17:24.761" v="402"/>
        <pc:sldMkLst>
          <pc:docMk/>
          <pc:sldMk cId="3587454746" sldId="1122"/>
        </pc:sldMkLst>
        <pc:spChg chg="mod">
          <ac:chgData name="Mote, Travis - FPAC-NRCS, UT" userId="68cb021d-6f47-4287-983e-7e7fdf8b15b7" providerId="ADAL" clId="{416AE4EA-A347-4634-8021-D20236296127}" dt="2023-10-30T21:17:24.761" v="402"/>
          <ac:spMkLst>
            <pc:docMk/>
            <pc:sldMk cId="3587454746" sldId="1122"/>
            <ac:spMk id="2" creationId="{A3371D65-26BB-A6BE-83BF-3F07FF66E1F7}"/>
          </ac:spMkLst>
        </pc:spChg>
        <pc:picChg chg="add mod modCrop">
          <ac:chgData name="Mote, Travis - FPAC-NRCS, UT" userId="68cb021d-6f47-4287-983e-7e7fdf8b15b7" providerId="ADAL" clId="{416AE4EA-A347-4634-8021-D20236296127}" dt="2023-10-30T21:17:10.804" v="401" actId="1076"/>
          <ac:picMkLst>
            <pc:docMk/>
            <pc:sldMk cId="3587454746" sldId="1122"/>
            <ac:picMk id="5" creationId="{4AECEEFA-B703-1781-F181-6CC640773649}"/>
          </ac:picMkLst>
        </pc:picChg>
      </pc:sldChg>
      <pc:sldChg chg="modSp new mod">
        <pc:chgData name="Mote, Travis - FPAC-NRCS, UT" userId="68cb021d-6f47-4287-983e-7e7fdf8b15b7" providerId="ADAL" clId="{416AE4EA-A347-4634-8021-D20236296127}" dt="2023-10-30T22:14:14.970" v="779" actId="20577"/>
        <pc:sldMkLst>
          <pc:docMk/>
          <pc:sldMk cId="2887637872" sldId="1123"/>
        </pc:sldMkLst>
        <pc:spChg chg="mod">
          <ac:chgData name="Mote, Travis - FPAC-NRCS, UT" userId="68cb021d-6f47-4287-983e-7e7fdf8b15b7" providerId="ADAL" clId="{416AE4EA-A347-4634-8021-D20236296127}" dt="2023-10-30T21:18:34.444" v="460" actId="20577"/>
          <ac:spMkLst>
            <pc:docMk/>
            <pc:sldMk cId="2887637872" sldId="1123"/>
            <ac:spMk id="2" creationId="{FCCA6F3C-0566-1B52-4C96-C6F2906EE7CE}"/>
          </ac:spMkLst>
        </pc:spChg>
        <pc:spChg chg="mod">
          <ac:chgData name="Mote, Travis - FPAC-NRCS, UT" userId="68cb021d-6f47-4287-983e-7e7fdf8b15b7" providerId="ADAL" clId="{416AE4EA-A347-4634-8021-D20236296127}" dt="2023-10-30T22:14:14.970" v="779" actId="20577"/>
          <ac:spMkLst>
            <pc:docMk/>
            <pc:sldMk cId="2887637872" sldId="1123"/>
            <ac:spMk id="3" creationId="{2A88B3FD-35EA-8C20-5755-2FF60502AC8C}"/>
          </ac:spMkLst>
        </pc:spChg>
      </pc:sldChg>
      <pc:sldChg chg="modSp new mod">
        <pc:chgData name="Mote, Travis - FPAC-NRCS, UT" userId="68cb021d-6f47-4287-983e-7e7fdf8b15b7" providerId="ADAL" clId="{416AE4EA-A347-4634-8021-D20236296127}" dt="2023-10-31T16:42:11.149" v="849" actId="20577"/>
        <pc:sldMkLst>
          <pc:docMk/>
          <pc:sldMk cId="3274884098" sldId="1124"/>
        </pc:sldMkLst>
        <pc:spChg chg="mod">
          <ac:chgData name="Mote, Travis - FPAC-NRCS, UT" userId="68cb021d-6f47-4287-983e-7e7fdf8b15b7" providerId="ADAL" clId="{416AE4EA-A347-4634-8021-D20236296127}" dt="2023-10-31T16:42:11.149" v="849" actId="20577"/>
          <ac:spMkLst>
            <pc:docMk/>
            <pc:sldMk cId="3274884098" sldId="1124"/>
            <ac:spMk id="2" creationId="{49D1DC95-767E-162C-D7C0-F398E835FF4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A4643E8-7A84-1C46-BD5E-B291CD34BF80}" type="datetimeFigureOut">
              <a:rPr lang="en-US" smtClean="0"/>
              <a:t>10/31/2023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95600" y="525463"/>
            <a:ext cx="35052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29940"/>
            <a:ext cx="7437120" cy="31546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7DC1755-625D-A742-ACDB-726AD4CDF2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392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C1755-625D-A742-ACDB-726AD4CDF29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729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DC1755-625D-A742-ACDB-726AD4CDF29D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9126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DC1755-625D-A742-ACDB-726AD4CDF29D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1108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DC1755-625D-A742-ACDB-726AD4CDF29D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889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81898" y="3341077"/>
            <a:ext cx="3063874" cy="20279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31638"/>
            <a:ext cx="5402385" cy="41366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0877" y="5600674"/>
            <a:ext cx="7070969" cy="649681"/>
          </a:xfrm>
        </p:spPr>
        <p:txBody>
          <a:bodyPr>
            <a:normAutofit/>
          </a:bodyPr>
          <a:lstStyle>
            <a:lvl1pPr algn="l">
              <a:defRPr sz="30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0877" y="6250355"/>
            <a:ext cx="3143738" cy="412261"/>
          </a:xfrm>
        </p:spPr>
        <p:txBody>
          <a:bodyPr>
            <a:normAutofit/>
          </a:bodyPr>
          <a:lstStyle>
            <a:lvl1pPr marL="0" indent="0" algn="l">
              <a:buNone/>
              <a:defRPr sz="1500" b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Date | Presenter</a:t>
            </a:r>
          </a:p>
        </p:txBody>
      </p:sp>
      <p:pic>
        <p:nvPicPr>
          <p:cNvPr id="16" name="Picture 15" descr="NRCS_Title-Raindrop1.png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70076" y="1133231"/>
            <a:ext cx="2373924" cy="4261977"/>
          </a:xfrm>
          <a:prstGeom prst="rect">
            <a:avLst/>
          </a:prstGeom>
        </p:spPr>
      </p:pic>
      <p:pic>
        <p:nvPicPr>
          <p:cNvPr id="19" name="Picture 18" descr="NRCS_Title-Raindrop1.png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81898" y="3341076"/>
            <a:ext cx="445717" cy="468923"/>
          </a:xfrm>
          <a:prstGeom prst="rect">
            <a:avLst/>
          </a:prstGeom>
        </p:spPr>
      </p:pic>
      <p:sp>
        <p:nvSpPr>
          <p:cNvPr id="20" name="Content Placeholder 19"/>
          <p:cNvSpPr>
            <a:spLocks noGrp="1"/>
          </p:cNvSpPr>
          <p:nvPr>
            <p:ph sz="quarter" idx="10" hasCustomPrompt="1"/>
          </p:nvPr>
        </p:nvSpPr>
        <p:spPr>
          <a:xfrm>
            <a:off x="5616943" y="1249851"/>
            <a:ext cx="2266950" cy="342900"/>
          </a:xfrm>
        </p:spPr>
        <p:txBody>
          <a:bodyPr anchor="ctr">
            <a:normAutofit/>
          </a:bodyPr>
          <a:lstStyle>
            <a:lvl1pPr>
              <a:defRPr sz="1000" b="0" spc="300" baseline="0">
                <a:solidFill>
                  <a:srgbClr val="FEC20D"/>
                </a:solidFill>
              </a:defRPr>
            </a:lvl1pPr>
          </a:lstStyle>
          <a:p>
            <a:pPr lvl="0"/>
            <a:r>
              <a:rPr lang="en-US" dirty="0"/>
              <a:t>State Name</a:t>
            </a:r>
          </a:p>
        </p:txBody>
      </p:sp>
    </p:spTree>
    <p:extLst>
      <p:ext uri="{BB962C8B-B14F-4D97-AF65-F5344CB8AC3E}">
        <p14:creationId xmlns:p14="http://schemas.microsoft.com/office/powerpoint/2010/main" val="2714786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81897" y="3341077"/>
            <a:ext cx="3562103" cy="2032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81899" y="1260232"/>
            <a:ext cx="3562102" cy="18561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4854" y="2433516"/>
            <a:ext cx="4367456" cy="2402254"/>
          </a:xfrm>
        </p:spPr>
        <p:txBody>
          <a:bodyPr anchor="t"/>
          <a:lstStyle>
            <a:lvl1pPr algn="l">
              <a:lnSpc>
                <a:spcPct val="90000"/>
              </a:lnSpc>
              <a:defRPr sz="4000" b="1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4854" y="1504462"/>
            <a:ext cx="3761764" cy="929054"/>
          </a:xfrm>
        </p:spPr>
        <p:txBody>
          <a:bodyPr anchor="b"/>
          <a:lstStyle>
            <a:lvl1pPr marL="0" indent="0">
              <a:buNone/>
              <a:defRPr sz="2000" b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 descr="NRCS-Divider-Slide_Raindrop.png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95119" y="2031999"/>
            <a:ext cx="1258650" cy="267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294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214" y="779400"/>
            <a:ext cx="8882185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3175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815" y="1600200"/>
            <a:ext cx="6811108" cy="4525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7151077" y="1609969"/>
            <a:ext cx="1867875" cy="39780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7209694" y="2413000"/>
            <a:ext cx="1760413" cy="3067050"/>
          </a:xfrm>
        </p:spPr>
        <p:txBody>
          <a:bodyPr>
            <a:normAutofit/>
          </a:bodyPr>
          <a:lstStyle>
            <a:lvl1pPr algn="l">
              <a:defRPr sz="1000" b="0">
                <a:solidFill>
                  <a:schemeClr val="tx1"/>
                </a:solidFill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Fifth level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7208624" y="1709738"/>
            <a:ext cx="1762218" cy="615339"/>
          </a:xfrm>
        </p:spPr>
        <p:txBody>
          <a:bodyPr>
            <a:noAutofit/>
          </a:bodyPr>
          <a:lstStyle>
            <a:lvl1pPr>
              <a:defRPr sz="1200">
                <a:solidFill>
                  <a:srgbClr val="139AB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1661" y="63236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FC9244-15B3-8F40-A6D8-795DD2FF1F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52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A97B8CC5-FB4D-014F-94EE-76FB2FE2837D}" type="datetimeFigureOut">
              <a:rPr lang="en-US" smtClean="0"/>
              <a:t>10/31/2023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168ED-9535-7C4A-B9DD-011824888AB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509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6606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814" y="566615"/>
            <a:ext cx="8229600" cy="9437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1814" y="1600200"/>
            <a:ext cx="7731369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1661" y="63236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FC9244-15B3-8F40-A6D8-795DD2FF1F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687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8" r:id="rId5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rgbClr val="89C32D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2000" b="1" kern="1200">
          <a:solidFill>
            <a:srgbClr val="053773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5291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txStyles>
    <p:titleStyle>
      <a:lvl1pPr algn="l" defTabSz="254020" rtl="0" eaLnBrk="1" latinLnBrk="0" hangingPunct="1">
        <a:lnSpc>
          <a:spcPct val="90000"/>
        </a:lnSpc>
        <a:spcBef>
          <a:spcPct val="0"/>
        </a:spcBef>
        <a:buNone/>
        <a:defRPr sz="122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3505" indent="-63505" algn="l" defTabSz="254020" rtl="0" eaLnBrk="1" latinLnBrk="0" hangingPunct="1">
        <a:lnSpc>
          <a:spcPct val="90000"/>
        </a:lnSpc>
        <a:spcBef>
          <a:spcPts val="278"/>
        </a:spcBef>
        <a:buFont typeface="Arial" panose="020B0604020202020204" pitchFamily="34" charset="0"/>
        <a:buChar char="•"/>
        <a:defRPr sz="778" kern="1200">
          <a:solidFill>
            <a:schemeClr val="tx1"/>
          </a:solidFill>
          <a:latin typeface="+mn-lt"/>
          <a:ea typeface="+mn-ea"/>
          <a:cs typeface="+mn-cs"/>
        </a:defRPr>
      </a:lvl1pPr>
      <a:lvl2pPr marL="190515" indent="-63505" algn="l" defTabSz="254020" rtl="0" eaLnBrk="1" latinLnBrk="0" hangingPunct="1">
        <a:lnSpc>
          <a:spcPct val="90000"/>
        </a:lnSpc>
        <a:spcBef>
          <a:spcPts val="139"/>
        </a:spcBef>
        <a:buFont typeface="Arial" panose="020B0604020202020204" pitchFamily="34" charset="0"/>
        <a:buChar char="•"/>
        <a:defRPr sz="667" kern="1200">
          <a:solidFill>
            <a:schemeClr val="tx1"/>
          </a:solidFill>
          <a:latin typeface="+mn-lt"/>
          <a:ea typeface="+mn-ea"/>
          <a:cs typeface="+mn-cs"/>
        </a:defRPr>
      </a:lvl2pPr>
      <a:lvl3pPr marL="317525" indent="-63505" algn="l" defTabSz="254020" rtl="0" eaLnBrk="1" latinLnBrk="0" hangingPunct="1">
        <a:lnSpc>
          <a:spcPct val="90000"/>
        </a:lnSpc>
        <a:spcBef>
          <a:spcPts val="139"/>
        </a:spcBef>
        <a:buFont typeface="Arial" panose="020B0604020202020204" pitchFamily="34" charset="0"/>
        <a:buChar char="•"/>
        <a:defRPr sz="556" kern="1200">
          <a:solidFill>
            <a:schemeClr val="tx1"/>
          </a:solidFill>
          <a:latin typeface="+mn-lt"/>
          <a:ea typeface="+mn-ea"/>
          <a:cs typeface="+mn-cs"/>
        </a:defRPr>
      </a:lvl3pPr>
      <a:lvl4pPr marL="444536" indent="-63505" algn="l" defTabSz="254020" rtl="0" eaLnBrk="1" latinLnBrk="0" hangingPunct="1">
        <a:lnSpc>
          <a:spcPct val="90000"/>
        </a:lnSpc>
        <a:spcBef>
          <a:spcPts val="139"/>
        </a:spcBef>
        <a:buFont typeface="Arial" panose="020B0604020202020204" pitchFamily="34" charset="0"/>
        <a:buChar char="•"/>
        <a:defRPr sz="500" kern="1200">
          <a:solidFill>
            <a:schemeClr val="tx1"/>
          </a:solidFill>
          <a:latin typeface="+mn-lt"/>
          <a:ea typeface="+mn-ea"/>
          <a:cs typeface="+mn-cs"/>
        </a:defRPr>
      </a:lvl4pPr>
      <a:lvl5pPr marL="571546" indent="-63505" algn="l" defTabSz="254020" rtl="0" eaLnBrk="1" latinLnBrk="0" hangingPunct="1">
        <a:lnSpc>
          <a:spcPct val="90000"/>
        </a:lnSpc>
        <a:spcBef>
          <a:spcPts val="139"/>
        </a:spcBef>
        <a:buFont typeface="Arial" panose="020B0604020202020204" pitchFamily="34" charset="0"/>
        <a:buChar char="•"/>
        <a:defRPr sz="500" kern="1200">
          <a:solidFill>
            <a:schemeClr val="tx1"/>
          </a:solidFill>
          <a:latin typeface="+mn-lt"/>
          <a:ea typeface="+mn-ea"/>
          <a:cs typeface="+mn-cs"/>
        </a:defRPr>
      </a:lvl5pPr>
      <a:lvl6pPr marL="698556" indent="-63505" algn="l" defTabSz="254020" rtl="0" eaLnBrk="1" latinLnBrk="0" hangingPunct="1">
        <a:lnSpc>
          <a:spcPct val="90000"/>
        </a:lnSpc>
        <a:spcBef>
          <a:spcPts val="139"/>
        </a:spcBef>
        <a:buFont typeface="Arial" panose="020B0604020202020204" pitchFamily="34" charset="0"/>
        <a:buChar char="•"/>
        <a:defRPr sz="500" kern="1200">
          <a:solidFill>
            <a:schemeClr val="tx1"/>
          </a:solidFill>
          <a:latin typeface="+mn-lt"/>
          <a:ea typeface="+mn-ea"/>
          <a:cs typeface="+mn-cs"/>
        </a:defRPr>
      </a:lvl6pPr>
      <a:lvl7pPr marL="825566" indent="-63505" algn="l" defTabSz="254020" rtl="0" eaLnBrk="1" latinLnBrk="0" hangingPunct="1">
        <a:lnSpc>
          <a:spcPct val="90000"/>
        </a:lnSpc>
        <a:spcBef>
          <a:spcPts val="139"/>
        </a:spcBef>
        <a:buFont typeface="Arial" panose="020B0604020202020204" pitchFamily="34" charset="0"/>
        <a:buChar char="•"/>
        <a:defRPr sz="500" kern="1200">
          <a:solidFill>
            <a:schemeClr val="tx1"/>
          </a:solidFill>
          <a:latin typeface="+mn-lt"/>
          <a:ea typeface="+mn-ea"/>
          <a:cs typeface="+mn-cs"/>
        </a:defRPr>
      </a:lvl7pPr>
      <a:lvl8pPr marL="952576" indent="-63505" algn="l" defTabSz="254020" rtl="0" eaLnBrk="1" latinLnBrk="0" hangingPunct="1">
        <a:lnSpc>
          <a:spcPct val="90000"/>
        </a:lnSpc>
        <a:spcBef>
          <a:spcPts val="139"/>
        </a:spcBef>
        <a:buFont typeface="Arial" panose="020B0604020202020204" pitchFamily="34" charset="0"/>
        <a:buChar char="•"/>
        <a:defRPr sz="500" kern="1200">
          <a:solidFill>
            <a:schemeClr val="tx1"/>
          </a:solidFill>
          <a:latin typeface="+mn-lt"/>
          <a:ea typeface="+mn-ea"/>
          <a:cs typeface="+mn-cs"/>
        </a:defRPr>
      </a:lvl8pPr>
      <a:lvl9pPr marL="1079586" indent="-63505" algn="l" defTabSz="254020" rtl="0" eaLnBrk="1" latinLnBrk="0" hangingPunct="1">
        <a:lnSpc>
          <a:spcPct val="90000"/>
        </a:lnSpc>
        <a:spcBef>
          <a:spcPts val="139"/>
        </a:spcBef>
        <a:buFont typeface="Arial" panose="020B0604020202020204" pitchFamily="34" charset="0"/>
        <a:buChar char="•"/>
        <a:defRPr sz="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54020" rtl="0" eaLnBrk="1" latinLnBrk="0" hangingPunct="1">
        <a:defRPr sz="500" kern="1200">
          <a:solidFill>
            <a:schemeClr val="tx1"/>
          </a:solidFill>
          <a:latin typeface="+mn-lt"/>
          <a:ea typeface="+mn-ea"/>
          <a:cs typeface="+mn-cs"/>
        </a:defRPr>
      </a:lvl1pPr>
      <a:lvl2pPr marL="127010" algn="l" defTabSz="254020" rtl="0" eaLnBrk="1" latinLnBrk="0" hangingPunct="1">
        <a:defRPr sz="500" kern="1200">
          <a:solidFill>
            <a:schemeClr val="tx1"/>
          </a:solidFill>
          <a:latin typeface="+mn-lt"/>
          <a:ea typeface="+mn-ea"/>
          <a:cs typeface="+mn-cs"/>
        </a:defRPr>
      </a:lvl2pPr>
      <a:lvl3pPr marL="254020" algn="l" defTabSz="254020" rtl="0" eaLnBrk="1" latinLnBrk="0" hangingPunct="1">
        <a:defRPr sz="500" kern="1200">
          <a:solidFill>
            <a:schemeClr val="tx1"/>
          </a:solidFill>
          <a:latin typeface="+mn-lt"/>
          <a:ea typeface="+mn-ea"/>
          <a:cs typeface="+mn-cs"/>
        </a:defRPr>
      </a:lvl3pPr>
      <a:lvl4pPr marL="381030" algn="l" defTabSz="254020" rtl="0" eaLnBrk="1" latinLnBrk="0" hangingPunct="1">
        <a:defRPr sz="500" kern="1200">
          <a:solidFill>
            <a:schemeClr val="tx1"/>
          </a:solidFill>
          <a:latin typeface="+mn-lt"/>
          <a:ea typeface="+mn-ea"/>
          <a:cs typeface="+mn-cs"/>
        </a:defRPr>
      </a:lvl4pPr>
      <a:lvl5pPr marL="508041" algn="l" defTabSz="254020" rtl="0" eaLnBrk="1" latinLnBrk="0" hangingPunct="1">
        <a:defRPr sz="500" kern="1200">
          <a:solidFill>
            <a:schemeClr val="tx1"/>
          </a:solidFill>
          <a:latin typeface="+mn-lt"/>
          <a:ea typeface="+mn-ea"/>
          <a:cs typeface="+mn-cs"/>
        </a:defRPr>
      </a:lvl5pPr>
      <a:lvl6pPr marL="635051" algn="l" defTabSz="254020" rtl="0" eaLnBrk="1" latinLnBrk="0" hangingPunct="1">
        <a:defRPr sz="500" kern="1200">
          <a:solidFill>
            <a:schemeClr val="tx1"/>
          </a:solidFill>
          <a:latin typeface="+mn-lt"/>
          <a:ea typeface="+mn-ea"/>
          <a:cs typeface="+mn-cs"/>
        </a:defRPr>
      </a:lvl6pPr>
      <a:lvl7pPr marL="762061" algn="l" defTabSz="254020" rtl="0" eaLnBrk="1" latinLnBrk="0" hangingPunct="1">
        <a:defRPr sz="500" kern="1200">
          <a:solidFill>
            <a:schemeClr val="tx1"/>
          </a:solidFill>
          <a:latin typeface="+mn-lt"/>
          <a:ea typeface="+mn-ea"/>
          <a:cs typeface="+mn-cs"/>
        </a:defRPr>
      </a:lvl7pPr>
      <a:lvl8pPr marL="889071" algn="l" defTabSz="254020" rtl="0" eaLnBrk="1" latinLnBrk="0" hangingPunct="1">
        <a:defRPr sz="500" kern="1200">
          <a:solidFill>
            <a:schemeClr val="tx1"/>
          </a:solidFill>
          <a:latin typeface="+mn-lt"/>
          <a:ea typeface="+mn-ea"/>
          <a:cs typeface="+mn-cs"/>
        </a:defRPr>
      </a:lvl8pPr>
      <a:lvl9pPr marL="1016081" algn="l" defTabSz="254020" rtl="0" eaLnBrk="1" latinLnBrk="0" hangingPunct="1">
        <a:defRPr sz="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912">
          <p15:clr>
            <a:srgbClr val="F26B43"/>
          </p15:clr>
        </p15:guide>
        <p15:guide id="2" pos="1036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cid:ii_lo31e3ld0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cid:ii_lo31gd7u1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cid:ii_lo31kc6f5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hyperlink" Target="https://storymaps.arcgis.com/stories/d04659775de942ff8c761ab971b0ddf6" TargetMode="Externa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12742" y="1329179"/>
            <a:ext cx="4816047" cy="3726007"/>
          </a:xfrm>
        </p:spPr>
        <p:txBody>
          <a:bodyPr>
            <a:normAutofit/>
          </a:bodyPr>
          <a:lstStyle/>
          <a:p>
            <a:r>
              <a:rPr lang="en-US" sz="2400" b="0" dirty="0">
                <a:latin typeface="Gotham Medium" panose="02000604030000020004" pitchFamily="50" charset="0"/>
              </a:rPr>
              <a:t>Natural Resources </a:t>
            </a:r>
            <a:br>
              <a:rPr lang="en-US" sz="2400" b="0" dirty="0">
                <a:latin typeface="Gotham Medium" panose="02000604030000020004" pitchFamily="50" charset="0"/>
              </a:rPr>
            </a:br>
            <a:r>
              <a:rPr lang="en-US" sz="2400" b="0" dirty="0">
                <a:latin typeface="Gotham Medium" panose="02000604030000020004" pitchFamily="50" charset="0"/>
              </a:rPr>
              <a:t>Conservation Service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12741" y="2493580"/>
            <a:ext cx="4816047" cy="1626186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latin typeface="Gotham Book" panose="02000604040000020004" pitchFamily="50" charset="0"/>
              </a:rPr>
              <a:t>Programs Review</a:t>
            </a:r>
          </a:p>
          <a:p>
            <a:pPr algn="ctr"/>
            <a:endParaRPr lang="en-US" sz="2400" b="1" dirty="0">
              <a:latin typeface="Gotham Book" panose="02000604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6024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CE8F7-A570-AFB1-48B0-7F20B4089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Wallsburg</a:t>
            </a:r>
            <a:r>
              <a:rPr lang="en-US" dirty="0"/>
              <a:t> SFP--------RCPP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923774-060D-D419-839B-3FA72B99FE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Objective</a:t>
            </a:r>
          </a:p>
          <a:p>
            <a:r>
              <a:rPr lang="en-US" sz="2000" b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improve water quality and aquatic habitat in both Main Creek and Deer Creek Reservoir (a drinking water source for over 50% of Utahns), this project supported activities on a section of Main and Spring Creeks.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Practices</a:t>
            </a:r>
          </a:p>
          <a:p>
            <a:pPr marL="127010" indent="-127010" defTabSz="127010">
              <a:spcAft>
                <a:spcPts val="333"/>
              </a:spcAft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Stream restoration efforts</a:t>
            </a:r>
          </a:p>
          <a:p>
            <a:pPr marL="127010" indent="-127010" defTabSz="127010">
              <a:spcAft>
                <a:spcPts val="333"/>
              </a:spcAft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Irrigation efficiency improvements</a:t>
            </a:r>
          </a:p>
          <a:p>
            <a:pPr marL="127010" indent="-127010" defTabSz="127010">
              <a:spcAft>
                <a:spcPts val="333"/>
              </a:spcAft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Grazing management improvements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8730A1-36DB-AA5A-0648-9A7312FBD7E5}"/>
              </a:ext>
            </a:extLst>
          </p:cNvPr>
          <p:cNvSpPr txBox="1"/>
          <p:nvPr/>
        </p:nvSpPr>
        <p:spPr>
          <a:xfrm>
            <a:off x="757083" y="2172929"/>
            <a:ext cx="66761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7010"/>
            <a:endParaRPr lang="en-US" sz="18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5793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0A001-E6DE-3E40-4352-C4A234B75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Wallsburg</a:t>
            </a:r>
            <a:r>
              <a:rPr lang="en-US" dirty="0"/>
              <a:t> SFP--------RCPP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FBD190-5A4B-BB03-6BD3-08B9100B52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Partnerships</a:t>
            </a:r>
          </a:p>
          <a:p>
            <a:r>
              <a:rPr lang="en-US" sz="2000" b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Wasatch County, </a:t>
            </a:r>
            <a:r>
              <a:rPr lang="en-US" sz="2000" b="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Wallsburg</a:t>
            </a:r>
            <a:r>
              <a:rPr lang="en-US" sz="2000" b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Town, Utah Division of Water Quality, Utah Department of Agriculture and Food, EPA, USFWS, Provo River Watershed Council, and the Utah Division of Wildlife Resources.</a:t>
            </a:r>
          </a:p>
          <a:p>
            <a:endParaRPr lang="en-US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Outcomes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reduction of stream temperature was enough to de-list Main Creek for temperature on the state 303 (d) list of impaired waters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61% reduction in E. coli loading in Main Creek</a:t>
            </a:r>
          </a:p>
          <a:p>
            <a:endParaRPr lang="en-US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0373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1CEDF-8564-3AF3-B286-4AA5264E6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Funding Allocations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1DD405-D459-AC22-F204-0C3B6E6C83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SFP funding 2016-2017   $374,505</a:t>
            </a:r>
          </a:p>
          <a:p>
            <a:endParaRPr lang="en-US" dirty="0"/>
          </a:p>
          <a:p>
            <a:r>
              <a:rPr lang="en-US" dirty="0"/>
              <a:t>RCPP funding 2018-2021  $300,000</a:t>
            </a:r>
          </a:p>
        </p:txBody>
      </p:sp>
    </p:spTree>
    <p:extLst>
      <p:ext uri="{BB962C8B-B14F-4D97-AF65-F5344CB8AC3E}">
        <p14:creationId xmlns:p14="http://schemas.microsoft.com/office/powerpoint/2010/main" val="22550146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DBEA9-084E-DF22-5531-BD7467AB4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FBF80D-D80B-904A-FCA4-EE872EA875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ECDA41-166F-E7BD-4364-B1FCD43E5786}"/>
              </a:ext>
            </a:extLst>
          </p:cNvPr>
          <p:cNvPicPr>
            <a:picLocks noChangeAspect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966" y="1567975"/>
            <a:ext cx="7304926" cy="43241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8346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77214-964B-7378-DCAF-CBA84805D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397454E-A352-E8A1-06A0-722DB3FE1F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88" y="1787702"/>
            <a:ext cx="7944172" cy="40788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3333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3672E-0099-A180-4E9C-9B5CB2FD7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765E04C-E25D-2DF8-D901-C847A6064A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079" y="2270589"/>
            <a:ext cx="7393157" cy="3073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67750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8C056-A706-4DF0-B0F3-E98B5FDCB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Top EQIP/AMA 10 Practices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BEFA9C5B-D652-2058-350C-E2401F4DA8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66001" y="2300749"/>
            <a:ext cx="7475818" cy="2556387"/>
          </a:xfrm>
        </p:spPr>
      </p:pic>
    </p:spTree>
    <p:extLst>
      <p:ext uri="{BB962C8B-B14F-4D97-AF65-F5344CB8AC3E}">
        <p14:creationId xmlns:p14="http://schemas.microsoft.com/office/powerpoint/2010/main" val="37366203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4279F-AD4A-4C9A-AEDF-3A8BDA0AC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Top 10 CSP Activities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470B2F9-1BB3-520F-FC1A-01E909BE2E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8513" y="2720181"/>
            <a:ext cx="7455249" cy="2559742"/>
          </a:xfrm>
        </p:spPr>
      </p:pic>
    </p:spTree>
    <p:extLst>
      <p:ext uri="{BB962C8B-B14F-4D97-AF65-F5344CB8AC3E}">
        <p14:creationId xmlns:p14="http://schemas.microsoft.com/office/powerpoint/2010/main" val="9419697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1DC95-767E-162C-D7C0-F398E835F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UFO - </a:t>
            </a:r>
            <a:r>
              <a:rPr lang="en-US" dirty="0" err="1"/>
              <a:t>EMily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CBECBD-721A-5746-C71F-A328E5A11B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8840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737E8-B10D-4EF2-85DF-1E92A9844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Strategic Fund Pools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00F186A8-920E-64B8-3CC4-79DC9D514CD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1919271"/>
              </p:ext>
            </p:extLst>
          </p:nvPr>
        </p:nvGraphicFramePr>
        <p:xfrm>
          <a:off x="764498" y="1678898"/>
          <a:ext cx="7726917" cy="38075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15974">
                  <a:extLst>
                    <a:ext uri="{9D8B030D-6E8A-4147-A177-3AD203B41FA5}">
                      <a16:colId xmlns:a16="http://schemas.microsoft.com/office/drawing/2014/main" val="2286227344"/>
                    </a:ext>
                  </a:extLst>
                </a:gridCol>
                <a:gridCol w="1126662">
                  <a:extLst>
                    <a:ext uri="{9D8B030D-6E8A-4147-A177-3AD203B41FA5}">
                      <a16:colId xmlns:a16="http://schemas.microsoft.com/office/drawing/2014/main" val="2857827663"/>
                    </a:ext>
                  </a:extLst>
                </a:gridCol>
                <a:gridCol w="815860">
                  <a:extLst>
                    <a:ext uri="{9D8B030D-6E8A-4147-A177-3AD203B41FA5}">
                      <a16:colId xmlns:a16="http://schemas.microsoft.com/office/drawing/2014/main" val="2030066256"/>
                    </a:ext>
                  </a:extLst>
                </a:gridCol>
                <a:gridCol w="1001478">
                  <a:extLst>
                    <a:ext uri="{9D8B030D-6E8A-4147-A177-3AD203B41FA5}">
                      <a16:colId xmlns:a16="http://schemas.microsoft.com/office/drawing/2014/main" val="3258260594"/>
                    </a:ext>
                  </a:extLst>
                </a:gridCol>
                <a:gridCol w="966943">
                  <a:extLst>
                    <a:ext uri="{9D8B030D-6E8A-4147-A177-3AD203B41FA5}">
                      <a16:colId xmlns:a16="http://schemas.microsoft.com/office/drawing/2014/main" val="3799662377"/>
                    </a:ext>
                  </a:extLst>
                </a:gridCol>
              </a:tblGrid>
              <a:tr h="31729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Resource concern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 dirty="0">
                          <a:effectLst/>
                        </a:rPr>
                        <a:t>2024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2023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2022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Total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14053288"/>
                  </a:ext>
                </a:extLst>
              </a:tr>
              <a:tr h="31729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 dirty="0">
                          <a:effectLst/>
                        </a:rPr>
                        <a:t>Irrigation Conveyance Improvements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27973275"/>
                  </a:ext>
                </a:extLst>
              </a:tr>
              <a:tr h="31729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Invasive Species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 dirty="0">
                          <a:effectLst/>
                        </a:rPr>
                        <a:t>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78236759"/>
                  </a:ext>
                </a:extLst>
              </a:tr>
              <a:tr h="31729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Water Quality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57404523"/>
                  </a:ext>
                </a:extLst>
              </a:tr>
              <a:tr h="31729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Irrigation Efficiency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 dirty="0">
                          <a:effectLst/>
                        </a:rPr>
                        <a:t>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 dirty="0">
                          <a:effectLst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 dirty="0">
                          <a:effectLst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17054940"/>
                  </a:ext>
                </a:extLst>
              </a:tr>
              <a:tr h="31729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Urban Farming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 dirty="0">
                          <a:effectLst/>
                        </a:rPr>
                        <a:t>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29524368"/>
                  </a:ext>
                </a:extLst>
              </a:tr>
              <a:tr h="31729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Soil Health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 dirty="0">
                          <a:effectLst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 dirty="0">
                          <a:effectLst/>
                        </a:rPr>
                        <a:t>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89108154"/>
                  </a:ext>
                </a:extLst>
              </a:tr>
              <a:tr h="31729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 dirty="0">
                          <a:effectLst/>
                        </a:rPr>
                        <a:t>Rangeland Health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 dirty="0">
                          <a:effectLst/>
                        </a:rPr>
                        <a:t>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 dirty="0">
                          <a:effectLst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81258620"/>
                  </a:ext>
                </a:extLst>
              </a:tr>
              <a:tr h="31729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 dirty="0">
                          <a:effectLst/>
                        </a:rPr>
                        <a:t>Watershed Health/Restoration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 dirty="0">
                          <a:effectLst/>
                        </a:rPr>
                        <a:t>1 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20769636"/>
                  </a:ext>
                </a:extLst>
              </a:tr>
              <a:tr h="31729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 dirty="0">
                          <a:effectLst/>
                        </a:rPr>
                        <a:t>Forestry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35916393"/>
                  </a:ext>
                </a:extLst>
              </a:tr>
              <a:tr h="31729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Pasture Management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 dirty="0">
                          <a:effectLst/>
                        </a:rPr>
                        <a:t>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 dirty="0">
                          <a:effectLst/>
                        </a:rPr>
                        <a:t>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20471930"/>
                  </a:ext>
                </a:extLst>
              </a:tr>
              <a:tr h="317292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 dirty="0">
                          <a:effectLst/>
                        </a:rPr>
                        <a:t>37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651221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02743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3E0E2-103C-EE0A-61C7-A9FDE0A73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2023 Spending Summary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F31BD6B-B9D9-5684-1F20-06B88E76362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1213990"/>
              </p:ext>
            </p:extLst>
          </p:nvPr>
        </p:nvGraphicFramePr>
        <p:xfrm>
          <a:off x="1248697" y="1700981"/>
          <a:ext cx="5594555" cy="4590396"/>
        </p:xfrm>
        <a:graphic>
          <a:graphicData uri="http://schemas.openxmlformats.org/drawingml/2006/table">
            <a:tbl>
              <a:tblPr/>
              <a:tblGrid>
                <a:gridCol w="3828722">
                  <a:extLst>
                    <a:ext uri="{9D8B030D-6E8A-4147-A177-3AD203B41FA5}">
                      <a16:colId xmlns:a16="http://schemas.microsoft.com/office/drawing/2014/main" val="2595657400"/>
                    </a:ext>
                  </a:extLst>
                </a:gridCol>
                <a:gridCol w="1765833">
                  <a:extLst>
                    <a:ext uri="{9D8B030D-6E8A-4147-A177-3AD203B41FA5}">
                      <a16:colId xmlns:a16="http://schemas.microsoft.com/office/drawing/2014/main" val="3365572190"/>
                    </a:ext>
                  </a:extLst>
                </a:gridCol>
              </a:tblGrid>
              <a:tr h="38253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Forestry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36,700.00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659366"/>
                  </a:ext>
                </a:extLst>
              </a:tr>
              <a:tr h="38253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Irrigation Conveyance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5,600,000.00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8426846"/>
                  </a:ext>
                </a:extLst>
              </a:tr>
              <a:tr h="38253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irrigation Efficiency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8,900,491.00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5376669"/>
                  </a:ext>
                </a:extLst>
              </a:tr>
              <a:tr h="38253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Pasture Management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280,000.00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7285596"/>
                  </a:ext>
                </a:extLst>
              </a:tr>
              <a:tr h="38253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Rangeland Health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8,906,000.00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4603893"/>
                  </a:ext>
                </a:extLst>
              </a:tr>
              <a:tr h="38253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Soil/Erosion Health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821,000.00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0293427"/>
                  </a:ext>
                </a:extLst>
              </a:tr>
              <a:tr h="38253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Urban Farming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1,350,000.00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1975050"/>
                  </a:ext>
                </a:extLst>
              </a:tr>
              <a:tr h="38253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Water Quality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939,900.00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4268134"/>
                  </a:ext>
                </a:extLst>
              </a:tr>
              <a:tr h="38253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Watershed Health/Restoration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763,000.00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9366661"/>
                  </a:ext>
                </a:extLst>
              </a:tr>
              <a:tr h="38253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Salinity in CO river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5,300,000.00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3569221"/>
                  </a:ext>
                </a:extLst>
              </a:tr>
              <a:tr h="38253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Wildlife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275,700.00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8842240"/>
                  </a:ext>
                </a:extLst>
              </a:tr>
              <a:tr h="38253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Energy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16,920.00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63620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46109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7DD7D-840A-8DFE-E19D-C10543D44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Interactive Map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40669F-E150-C42D-B247-461ACD11C6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https://storymaps.arcgis.com/stories/d04659775de942ff8c761ab971b0ddf6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FDDFC0-59A9-073D-01EF-95AEE3A98A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2548" y="1972830"/>
            <a:ext cx="3760330" cy="488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4975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horse, riding, brown">
            <a:extLst>
              <a:ext uri="{FF2B5EF4-FFF2-40B4-BE49-F238E27FC236}">
                <a16:creationId xmlns:a16="http://schemas.microsoft.com/office/drawing/2014/main" id="{219C6191-CDD5-6091-64CE-00A3DCC678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599768"/>
            <a:ext cx="9184739" cy="62582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DE0090-670E-4505-B210-22F6013DD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08457" y="501652"/>
            <a:ext cx="8229600" cy="94370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                      </a:t>
            </a:r>
            <a:r>
              <a:rPr lang="en-US" sz="8900" dirty="0"/>
              <a:t>Questions?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2B0749-9B0B-4B4F-9791-2772C98774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93849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26DED-D2DE-826B-B87D-E0B4BFC6A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2023 Conservation Innovation Grant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9731A2-9323-E76A-CE63-364B6CC251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Objective: Assess the irrigation conveyance efficiencies of automated headgates and flow meters in the delivery of irrigation water.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ArialMT"/>
              </a:rPr>
              <a:t>3 automated headgates, installed on the Bear River Canal system. – completed by June 2024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ArialMT"/>
              </a:rPr>
              <a:t>Flow measurement data collection for 3 years. To provide real data to the NRCS that demonstrates water conservation and maintains or improves crop production.</a:t>
            </a:r>
            <a:endParaRPr lang="en-US" dirty="0"/>
          </a:p>
          <a:p>
            <a:endParaRPr lang="en-US" dirty="0"/>
          </a:p>
          <a:p>
            <a:r>
              <a:rPr lang="en-US" dirty="0"/>
              <a:t> Funding $63,140.55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8707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71D65-26BB-A6BE-83BF-3F07FF66E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2023 Conservation Innovation Grant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6EDD7-5BAE-7C75-3975-D2A307B817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ECEEFA-B703-1781-F181-6CC6407736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814"/>
          <a:stretch/>
        </p:blipFill>
        <p:spPr>
          <a:xfrm>
            <a:off x="1927122" y="1510323"/>
            <a:ext cx="4235272" cy="469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4547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A6F3C-0566-1B52-4C96-C6F2906EE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Soil Health Outreach Grant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88B3FD-35EA-8C20-5755-2FF60502A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Utah Department of Agriculture and Food (UDAF)</a:t>
            </a:r>
          </a:p>
          <a:p>
            <a:endParaRPr lang="en-US" dirty="0"/>
          </a:p>
          <a:p>
            <a:r>
              <a:rPr lang="en-US" dirty="0"/>
              <a:t>Goal: </a:t>
            </a:r>
          </a:p>
          <a:p>
            <a:r>
              <a:rPr lang="en-US" dirty="0"/>
              <a:t>Promote the adoption of soil health practices by sharing knowledge regionally and statewide.</a:t>
            </a:r>
          </a:p>
          <a:p>
            <a:endParaRPr lang="en-US" dirty="0"/>
          </a:p>
          <a:p>
            <a:r>
              <a:rPr lang="en-US" dirty="0"/>
              <a:t>Increase the number and quality of soil health events across the state. </a:t>
            </a:r>
          </a:p>
          <a:p>
            <a:r>
              <a:rPr lang="en-US" dirty="0"/>
              <a:t>	30 events</a:t>
            </a:r>
          </a:p>
          <a:p>
            <a:r>
              <a:rPr lang="en-US" dirty="0"/>
              <a:t>	3000 participants</a:t>
            </a:r>
          </a:p>
          <a:p>
            <a:r>
              <a:rPr lang="en-US" dirty="0"/>
              <a:t>	</a:t>
            </a:r>
          </a:p>
          <a:p>
            <a:endParaRPr lang="en-US" dirty="0"/>
          </a:p>
          <a:p>
            <a:r>
              <a:rPr lang="en-US" dirty="0"/>
              <a:t>Federal funding $549,935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6378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7A4B3-60AD-DC46-DB1A-EB0E48ED9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Strategic Fund Pool Highlights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D75C9-7A30-3CDC-8670-3462F0B97C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Cache Soil Health</a:t>
            </a:r>
          </a:p>
          <a:p>
            <a:pPr algn="ctr"/>
            <a:endParaRPr lang="en-US" sz="4400" dirty="0"/>
          </a:p>
          <a:p>
            <a:pPr algn="ctr"/>
            <a:r>
              <a:rPr lang="en-US" sz="4400" dirty="0" err="1"/>
              <a:t>Walsburg</a:t>
            </a:r>
            <a:r>
              <a:rPr lang="en-US" sz="4400" dirty="0"/>
              <a:t> SFP</a:t>
            </a:r>
          </a:p>
        </p:txBody>
      </p:sp>
    </p:spTree>
    <p:extLst>
      <p:ext uri="{BB962C8B-B14F-4D97-AF65-F5344CB8AC3E}">
        <p14:creationId xmlns:p14="http://schemas.microsoft.com/office/powerpoint/2010/main" val="7520470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58985-24FE-7CD2-ECB4-B291F83C9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Cache Soil Health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0874D23-3119-9C8C-8121-8BD060CAEB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8800" y="1600200"/>
            <a:ext cx="4640825" cy="5294462"/>
          </a:xfrm>
        </p:spPr>
      </p:pic>
    </p:spTree>
    <p:extLst>
      <p:ext uri="{BB962C8B-B14F-4D97-AF65-F5344CB8AC3E}">
        <p14:creationId xmlns:p14="http://schemas.microsoft.com/office/powerpoint/2010/main" val="42403994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A7FCA-AC9F-3A62-D6C5-AEF246279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Cache Soil Health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633DF-31B6-65DB-17E7-C5D9821B96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Objective: </a:t>
            </a:r>
            <a:r>
              <a:rPr lang="en-US" sz="1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ealize increased soil health in the future with continued utilization of cover crops and following soil health principles.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AutoNum type="arabicPlain" startAt="2022"/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AutoNum type="arabicPlain" startAt="2022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$31,700 Contracted. 114.8 acres treated</a:t>
            </a:r>
          </a:p>
          <a:p>
            <a:pPr marL="342900" indent="-342900">
              <a:buAutoNum type="arabicPlain" startAt="2022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$89,872 Contracted 765.21 acres treated</a:t>
            </a:r>
          </a:p>
          <a:p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Partners: Cache Conservation District -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Interseeder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Outreach:</a:t>
            </a: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Cover Crop Field Days-in conjunction with USU</a:t>
            </a:r>
          </a:p>
          <a:p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Articles in the CD newsletter</a:t>
            </a: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Cover Crop lead for the NRCS office</a:t>
            </a:r>
          </a:p>
        </p:txBody>
      </p:sp>
    </p:spTree>
    <p:extLst>
      <p:ext uri="{BB962C8B-B14F-4D97-AF65-F5344CB8AC3E}">
        <p14:creationId xmlns:p14="http://schemas.microsoft.com/office/powerpoint/2010/main" val="19748904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6DA13-9E29-0078-34AC-B590A2D56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Cache Soil Health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91A2A49-9AE7-37E1-AD77-A8340DD5D3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938" y="1754693"/>
            <a:ext cx="7731125" cy="4216977"/>
          </a:xfrm>
        </p:spPr>
      </p:pic>
    </p:spTree>
    <p:extLst>
      <p:ext uri="{BB962C8B-B14F-4D97-AF65-F5344CB8AC3E}">
        <p14:creationId xmlns:p14="http://schemas.microsoft.com/office/powerpoint/2010/main" val="37816898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39AB2"/>
      </a:accent1>
      <a:accent2>
        <a:srgbClr val="78BA22"/>
      </a:accent2>
      <a:accent3>
        <a:srgbClr val="FEC210"/>
      </a:accent3>
      <a:accent4>
        <a:srgbClr val="72A931"/>
      </a:accent4>
      <a:accent5>
        <a:srgbClr val="6989A6"/>
      </a:accent5>
      <a:accent6>
        <a:srgbClr val="4E667B"/>
      </a:accent6>
      <a:hlink>
        <a:srgbClr val="139AB2"/>
      </a:hlink>
      <a:folHlink>
        <a:srgbClr val="10889E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ABF5162EAC2F42B0818DC25ABB69A0" ma:contentTypeVersion="4" ma:contentTypeDescription="Create a new document." ma:contentTypeScope="" ma:versionID="d0808442fd0a14fcd227348141d5aa93">
  <xsd:schema xmlns:xsd="http://www.w3.org/2001/XMLSchema" xmlns:xs="http://www.w3.org/2001/XMLSchema" xmlns:p="http://schemas.microsoft.com/office/2006/metadata/properties" xmlns:ns2="b4b8433d-1c72-483e-9471-15b3493c5e74" xmlns:ns3="4ed9ed91-e6d4-4dfd-8983-c6e8c7fae658" targetNamespace="http://schemas.microsoft.com/office/2006/metadata/properties" ma:root="true" ma:fieldsID="fc0a81b4ae20e0fb84ad0e3af65f817f" ns2:_="" ns3:_="">
    <xsd:import namespace="b4b8433d-1c72-483e-9471-15b3493c5e74"/>
    <xsd:import namespace="4ed9ed91-e6d4-4dfd-8983-c6e8c7fae65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b8433d-1c72-483e-9471-15b3493c5e7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d9ed91-e6d4-4dfd-8983-c6e8c7fae65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(Optional)Comment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958A289-D375-4842-BD38-093881E5D4D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4b8433d-1c72-483e-9471-15b3493c5e74"/>
    <ds:schemaRef ds:uri="4ed9ed91-e6d4-4dfd-8983-c6e8c7fae65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F3A5700-1F06-4B7C-96FB-6825A45352FC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b4b8433d-1c72-483e-9471-15b3493c5e74"/>
    <ds:schemaRef ds:uri="4ed9ed91-e6d4-4dfd-8983-c6e8c7fae658"/>
    <ds:schemaRef ds:uri="http://purl.org/dc/terms/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F6A7AB2-E26B-47D3-8E81-86F3F593BB0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4566</TotalTime>
  <Words>532</Words>
  <Application>Microsoft Office PowerPoint</Application>
  <PresentationFormat>On-screen Show (4:3)</PresentationFormat>
  <Paragraphs>154</Paragraphs>
  <Slides>21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ArialMT</vt:lpstr>
      <vt:lpstr>Calibri</vt:lpstr>
      <vt:lpstr>Gotham Book</vt:lpstr>
      <vt:lpstr>Gotham Medium</vt:lpstr>
      <vt:lpstr>Open Sans</vt:lpstr>
      <vt:lpstr>Wingdings</vt:lpstr>
      <vt:lpstr>Office Theme</vt:lpstr>
      <vt:lpstr>1_Custom Design</vt:lpstr>
      <vt:lpstr>Natural Resources  Conservation Service</vt:lpstr>
      <vt:lpstr>2023 Spending Summary</vt:lpstr>
      <vt:lpstr>2023 Conservation Innovation Grant</vt:lpstr>
      <vt:lpstr>2023 Conservation Innovation Grant</vt:lpstr>
      <vt:lpstr>Soil Health Outreach Grant</vt:lpstr>
      <vt:lpstr>Strategic Fund Pool Highlights</vt:lpstr>
      <vt:lpstr>Cache Soil Health</vt:lpstr>
      <vt:lpstr>Cache Soil Health</vt:lpstr>
      <vt:lpstr>Cache Soil Health</vt:lpstr>
      <vt:lpstr>Wallsburg SFP--------RCPP</vt:lpstr>
      <vt:lpstr>Wallsburg SFP--------RCPP </vt:lpstr>
      <vt:lpstr>Funding Allocations</vt:lpstr>
      <vt:lpstr>PowerPoint Presentation</vt:lpstr>
      <vt:lpstr>PowerPoint Presentation</vt:lpstr>
      <vt:lpstr>PowerPoint Presentation</vt:lpstr>
      <vt:lpstr>Top EQIP/AMA 10 Practices</vt:lpstr>
      <vt:lpstr>Top 10 CSP Activities</vt:lpstr>
      <vt:lpstr>UFO - EMily</vt:lpstr>
      <vt:lpstr>Strategic Fund Pools</vt:lpstr>
      <vt:lpstr>Interactive Map</vt:lpstr>
      <vt:lpstr>                     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Natural Resources  Conservation Service</dc:title>
  <dc:creator>Fife, Emily - NRCS, Salt Lake City, UT</dc:creator>
  <cp:lastModifiedBy>Mote, Travis - FPAC-NRCS, UT</cp:lastModifiedBy>
  <cp:revision>22</cp:revision>
  <dcterms:created xsi:type="dcterms:W3CDTF">2020-09-29T15:29:42Z</dcterms:created>
  <dcterms:modified xsi:type="dcterms:W3CDTF">2023-10-31T16:42:20Z</dcterms:modified>
</cp:coreProperties>
</file>